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5114" r:id="rId4"/>
  </p:sldMasterIdLst>
  <p:notesMasterIdLst>
    <p:notesMasterId r:id="rId26"/>
  </p:notesMasterIdLst>
  <p:handoutMasterIdLst>
    <p:handoutMasterId r:id="rId27"/>
  </p:handoutMasterIdLst>
  <p:sldIdLst>
    <p:sldId id="277" r:id="rId5"/>
    <p:sldId id="298" r:id="rId6"/>
    <p:sldId id="279" r:id="rId7"/>
    <p:sldId id="287" r:id="rId8"/>
    <p:sldId id="2147471595" r:id="rId9"/>
    <p:sldId id="2147471608" r:id="rId10"/>
    <p:sldId id="2147471597" r:id="rId11"/>
    <p:sldId id="2147471602" r:id="rId12"/>
    <p:sldId id="2147471598" r:id="rId13"/>
    <p:sldId id="2147471600" r:id="rId14"/>
    <p:sldId id="2147471599" r:id="rId15"/>
    <p:sldId id="2147471594" r:id="rId16"/>
    <p:sldId id="2147471603" r:id="rId17"/>
    <p:sldId id="2147471604" r:id="rId18"/>
    <p:sldId id="2147471596" r:id="rId19"/>
    <p:sldId id="2147471609" r:id="rId20"/>
    <p:sldId id="2147471605" r:id="rId21"/>
    <p:sldId id="2147471607" r:id="rId22"/>
    <p:sldId id="2147471606" r:id="rId23"/>
    <p:sldId id="2147471245" r:id="rId24"/>
    <p:sldId id="2147471247" r:id="rId25"/>
  </p:sldIdLst>
  <p:sldSz cx="12188825" cy="6858000"/>
  <p:notesSz cx="7010400" cy="9236075"/>
  <p:embeddedFontLst>
    <p:embeddedFont>
      <p:font typeface="ServiceNow Sans" panose="020B0504040101010104" pitchFamily="34" charset="77"/>
      <p:regular r:id="rId28"/>
      <p:bold r:id="rId29"/>
      <p:italic r:id="rId30"/>
      <p:boldItalic r:id="rId31"/>
    </p:embeddedFont>
    <p:embeddedFont>
      <p:font typeface="ServiceNow Sans Bold" panose="020B0504040101010104" pitchFamily="34" charset="77"/>
      <p:bold r:id="rId32"/>
      <p:italic r:id="rId33"/>
      <p:boldItalic r:id="rId34"/>
    </p:embeddedFont>
    <p:embeddedFont>
      <p:font typeface="ServiceNow Sans Display Bold" panose="020B0504040101010104" pitchFamily="34" charset="77"/>
      <p:bold r:id="rId35"/>
    </p:embeddedFont>
    <p:embeddedFont>
      <p:font typeface="ServiceNow Sans Light" panose="020B0404040101010104" pitchFamily="34" charset="77"/>
      <p:regular r:id="rId36"/>
      <p:italic r:id="rId37"/>
    </p:embeddedFont>
    <p:embeddedFont>
      <p:font typeface="ServiceNow Sans Medium" panose="020B0504040101010104" pitchFamily="34" charset="77"/>
      <p:regular r:id="rId38"/>
      <p:italic r:id="rId39"/>
    </p:embeddedFont>
  </p:embeddedFontLst>
  <p:custDataLst>
    <p:tags r:id="rId40"/>
  </p:custDataLst>
  <p:defaultTextStyle>
    <a:defPPr>
      <a:defRPr lang="en-US"/>
    </a:defPPr>
    <a:lvl1pPr marL="0" algn="l" defTabSz="457040" rtl="0" eaLnBrk="1" latinLnBrk="0" hangingPunct="1">
      <a:defRPr sz="1799" kern="1200">
        <a:solidFill>
          <a:schemeClr val="tx1"/>
        </a:solidFill>
        <a:latin typeface="+mn-lt"/>
        <a:ea typeface="+mn-ea"/>
        <a:cs typeface="+mn-cs"/>
      </a:defRPr>
    </a:lvl1pPr>
    <a:lvl2pPr marL="457040" algn="l" defTabSz="457040" rtl="0" eaLnBrk="1" latinLnBrk="0" hangingPunct="1">
      <a:defRPr sz="1799" kern="1200">
        <a:solidFill>
          <a:schemeClr val="tx1"/>
        </a:solidFill>
        <a:latin typeface="+mn-lt"/>
        <a:ea typeface="+mn-ea"/>
        <a:cs typeface="+mn-cs"/>
      </a:defRPr>
    </a:lvl2pPr>
    <a:lvl3pPr marL="914080" algn="l" defTabSz="457040" rtl="0" eaLnBrk="1" latinLnBrk="0" hangingPunct="1">
      <a:defRPr sz="1799" kern="1200">
        <a:solidFill>
          <a:schemeClr val="tx1"/>
        </a:solidFill>
        <a:latin typeface="+mn-lt"/>
        <a:ea typeface="+mn-ea"/>
        <a:cs typeface="+mn-cs"/>
      </a:defRPr>
    </a:lvl3pPr>
    <a:lvl4pPr marL="1371120" algn="l" defTabSz="457040" rtl="0" eaLnBrk="1" latinLnBrk="0" hangingPunct="1">
      <a:defRPr sz="1799" kern="1200">
        <a:solidFill>
          <a:schemeClr val="tx1"/>
        </a:solidFill>
        <a:latin typeface="+mn-lt"/>
        <a:ea typeface="+mn-ea"/>
        <a:cs typeface="+mn-cs"/>
      </a:defRPr>
    </a:lvl4pPr>
    <a:lvl5pPr marL="1828160" algn="l" defTabSz="457040" rtl="0" eaLnBrk="1" latinLnBrk="0" hangingPunct="1">
      <a:defRPr sz="1799" kern="1200">
        <a:solidFill>
          <a:schemeClr val="tx1"/>
        </a:solidFill>
        <a:latin typeface="+mn-lt"/>
        <a:ea typeface="+mn-ea"/>
        <a:cs typeface="+mn-cs"/>
      </a:defRPr>
    </a:lvl5pPr>
    <a:lvl6pPr marL="2285200" algn="l" defTabSz="457040" rtl="0" eaLnBrk="1" latinLnBrk="0" hangingPunct="1">
      <a:defRPr sz="1799" kern="1200">
        <a:solidFill>
          <a:schemeClr val="tx1"/>
        </a:solidFill>
        <a:latin typeface="+mn-lt"/>
        <a:ea typeface="+mn-ea"/>
        <a:cs typeface="+mn-cs"/>
      </a:defRPr>
    </a:lvl6pPr>
    <a:lvl7pPr marL="2742240" algn="l" defTabSz="457040" rtl="0" eaLnBrk="1" latinLnBrk="0" hangingPunct="1">
      <a:defRPr sz="1799" kern="1200">
        <a:solidFill>
          <a:schemeClr val="tx1"/>
        </a:solidFill>
        <a:latin typeface="+mn-lt"/>
        <a:ea typeface="+mn-ea"/>
        <a:cs typeface="+mn-cs"/>
      </a:defRPr>
    </a:lvl7pPr>
    <a:lvl8pPr marL="3199280" algn="l" defTabSz="457040" rtl="0" eaLnBrk="1" latinLnBrk="0" hangingPunct="1">
      <a:defRPr sz="1799" kern="1200">
        <a:solidFill>
          <a:schemeClr val="tx1"/>
        </a:solidFill>
        <a:latin typeface="+mn-lt"/>
        <a:ea typeface="+mn-ea"/>
        <a:cs typeface="+mn-cs"/>
      </a:defRPr>
    </a:lvl8pPr>
    <a:lvl9pPr marL="3656320" algn="l" defTabSz="457040" rtl="0" eaLnBrk="1" latinLnBrk="0" hangingPunct="1">
      <a:defRPr sz="1799"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id="{0F15A25E-7C8D-2F4F-AF8E-58D885F50AD5}">
          <p14:sldIdLst/>
        </p14:section>
        <p14:section name="Core Layouts" id="{A527BFF4-141E-483D-BB25-389C850FF8D3}">
          <p14:sldIdLst>
            <p14:sldId id="277"/>
            <p14:sldId id="298"/>
            <p14:sldId id="279"/>
            <p14:sldId id="287"/>
            <p14:sldId id="2147471595"/>
            <p14:sldId id="2147471608"/>
            <p14:sldId id="2147471597"/>
            <p14:sldId id="2147471602"/>
            <p14:sldId id="2147471598"/>
            <p14:sldId id="2147471600"/>
            <p14:sldId id="2147471599"/>
            <p14:sldId id="2147471594"/>
            <p14:sldId id="2147471603"/>
            <p14:sldId id="2147471604"/>
            <p14:sldId id="2147471596"/>
            <p14:sldId id="2147471609"/>
            <p14:sldId id="2147471605"/>
            <p14:sldId id="2147471607"/>
            <p14:sldId id="2147471606"/>
            <p14:sldId id="2147471245"/>
            <p14:sldId id="2147471247"/>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429" userDrawn="1">
          <p15:clr>
            <a:srgbClr val="A4A3A4"/>
          </p15:clr>
        </p15:guide>
        <p15:guide id="2" pos="263"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221C86C-FF9F-ADC0-0B93-FBD867B2DCB9}" name="Ryan Thompson" initials="RT" userId="S::ryan.thompson@servicenow.com::97cb87a6-6c57-4ce8-b3a3-06e4da9e8cf0" providerId="AD"/>
  <p188:author id="{441F7A9C-5202-80D2-0E60-10B61C7D4446}" name="Dan Durller" initials="DD" userId="S::daniel.durller@servicenow.com::fbca25f8-9c58-4de3-8d7a-9e6fe0c9b6d3" providerId="AD"/>
  <p188:author id="{6E9C9AAF-4DAF-F0BB-16C0-E624BC12CF27}" name="Hannah Foley" initials="HF" userId="S::hannah.foley@servicenow.com::020280a4-afca-4df0-821a-24c78b418e55" providerId="AD"/>
  <p188:author id="{739F7ED6-BAC4-F79E-DB3A-B07822E21FBA}" name="Kelley Melvin" initials="KM" userId="S::kelley.melvin@servicenow.com::82df00f4-a331-4c3d-8135-46940297018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Emilie Doolittle" initials="ED [7]" lastIdx="1" clrIdx="0"/>
  <p:cmAuthor id="2" name="Emilie Doolittle" initials="ED [8]" lastIdx="1" clrIdx="1"/>
  <p:cmAuthor id="3" name="Emilie Doolittle" initials="ED [9]" lastIdx="1" clrIdx="2"/>
  <p:cmAuthor id="4" name="Emilie Doolittle" initials="ED [10]" lastIdx="1" clrIdx="3"/>
  <p:cmAuthor id="5" name="Emilie Doolittle" initials="ED [11]" lastIdx="1" clrIdx="4"/>
  <p:cmAuthor id="6" name="Emilie Doolittle" initials="ED [12]" lastIdx="1" clrIdx="5"/>
  <p:cmAuthor id="7" name="Emilie Doolittle" initials="ED [13]" lastIdx="1" clrIdx="6"/>
  <p:cmAuthor id="8" name="Emilie Doolittle" initials="ED" lastIdx="1" clrIdx="7"/>
  <p:cmAuthor id="9" name="Emilie Doolittle" initials="ED [2]" lastIdx="1" clrIdx="8"/>
  <p:cmAuthor id="10" name="Emilie Doolittle" initials="ED [3]" lastIdx="1" clrIdx="9"/>
  <p:cmAuthor id="11" name="Emilie Doolittle" initials="ED [4]" lastIdx="1" clrIdx="10"/>
  <p:cmAuthor id="12" name="Emilie Doolittle" initials="ED [5]" lastIdx="1" clrIdx="11"/>
  <p:cmAuthor id="13" name="Emilie Doolittle" initials="ED [6]" lastIdx="1" clrIdx="12"/>
  <p:cmAuthor id="14" name="Emilie Doolittle" initials="ED [14]" lastIdx="1" clrIdx="13"/>
  <p:cmAuthor id="15" name="Emilie Doolittle" initials="ED [15]" lastIdx="1" clrIdx="14"/>
  <p:cmAuthor id="16" name="Emilie Doolittle" initials="ED [16]" lastIdx="1" clrIdx="15"/>
  <p:cmAuthor id="17" name="Emilie Doolittle" initials="ED [17]" lastIdx="1" clrIdx="16"/>
  <p:cmAuthor id="18" name="John Reed" initials="JR" lastIdx="1" clrIdx="17">
    <p:extLst>
      <p:ext uri="{19B8F6BF-5375-455C-9EA6-DF929625EA0E}">
        <p15:presenceInfo xmlns:p15="http://schemas.microsoft.com/office/powerpoint/2012/main" userId="1e13c43c9d9f057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763D8"/>
    <a:srgbClr val="BDBAFD"/>
    <a:srgbClr val="C2E6FF"/>
    <a:srgbClr val="DEFFD9"/>
    <a:srgbClr val="537489"/>
    <a:srgbClr val="63DF4E"/>
    <a:srgbClr val="4A6F7C"/>
    <a:srgbClr val="456781"/>
    <a:srgbClr val="2A4F62"/>
    <a:srgbClr val="30596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D7B26C5-4107-4FEC-AEDC-1716B250A1EF}">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092"/>
    <p:restoredTop sz="94639"/>
  </p:normalViewPr>
  <p:slideViewPr>
    <p:cSldViewPr snapToGrid="0">
      <p:cViewPr varScale="1">
        <p:scale>
          <a:sx n="121" d="100"/>
          <a:sy n="121" d="100"/>
        </p:scale>
        <p:origin x="184" y="752"/>
      </p:cViewPr>
      <p:guideLst/>
    </p:cSldViewPr>
  </p:slideViewPr>
  <p:notesTextViewPr>
    <p:cViewPr>
      <p:scale>
        <a:sx n="1" d="1"/>
        <a:sy n="1" d="1"/>
      </p:scale>
      <p:origin x="0" y="0"/>
    </p:cViewPr>
  </p:notesTextViewPr>
  <p:notesViewPr>
    <p:cSldViewPr snapToGrid="0">
      <p:cViewPr>
        <p:scale>
          <a:sx n="1" d="2"/>
          <a:sy n="1" d="2"/>
        </p:scale>
        <p:origin x="0" y="0"/>
      </p:cViewPr>
      <p:guideLst>
        <p:guide orient="horz" pos="429"/>
        <p:guide pos="263"/>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9" Type="http://schemas.openxmlformats.org/officeDocument/2006/relationships/font" Target="fonts/font12.fntdata"/><Relationship Id="rId21" Type="http://schemas.openxmlformats.org/officeDocument/2006/relationships/slide" Target="slides/slide17.xml"/><Relationship Id="rId34" Type="http://schemas.openxmlformats.org/officeDocument/2006/relationships/font" Target="fonts/font7.fntdata"/><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2.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tags" Target="tags/tag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4.fntdata"/><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6.fntdata"/><Relationship Id="rId38" Type="http://schemas.openxmlformats.org/officeDocument/2006/relationships/font" Target="fonts/font11.fntdata"/><Relationship Id="rId46" Type="http://schemas.microsoft.com/office/2018/10/relationships/authors" Target="authors.xml"/><Relationship Id="rId20" Type="http://schemas.openxmlformats.org/officeDocument/2006/relationships/slide" Target="slides/slide16.xml"/><Relationship Id="rId41"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125770"/>
            <a:ext cx="3037840" cy="461804"/>
          </a:xfrm>
          <a:prstGeom prst="rect">
            <a:avLst/>
          </a:prstGeom>
        </p:spPr>
        <p:txBody>
          <a:bodyPr vert="horz" lIns="93387" tIns="46695" rIns="93387" bIns="46695" rtlCol="0"/>
          <a:lstStyle>
            <a:lvl1pPr algn="l">
              <a:defRPr sz="1200"/>
            </a:lvl1pPr>
          </a:lstStyle>
          <a:p>
            <a:endParaRPr lang="en-US" b="1">
              <a:latin typeface="ServiceNow Sans" panose="020B0504040101010104" pitchFamily="34" charset="0"/>
            </a:endParaRPr>
          </a:p>
        </p:txBody>
      </p:sp>
      <p:sp>
        <p:nvSpPr>
          <p:cNvPr id="3" name="Date Placeholder 2"/>
          <p:cNvSpPr>
            <a:spLocks noGrp="1"/>
          </p:cNvSpPr>
          <p:nvPr>
            <p:ph type="dt" sz="quarter" idx="1"/>
          </p:nvPr>
        </p:nvSpPr>
        <p:spPr>
          <a:xfrm>
            <a:off x="3970942" y="125770"/>
            <a:ext cx="3037840" cy="461804"/>
          </a:xfrm>
          <a:prstGeom prst="rect">
            <a:avLst/>
          </a:prstGeom>
        </p:spPr>
        <p:txBody>
          <a:bodyPr vert="horz" lIns="93387" tIns="46695" rIns="93387" bIns="46695" rtlCol="0"/>
          <a:lstStyle>
            <a:lvl1pPr algn="r">
              <a:defRPr sz="1200"/>
            </a:lvl1pPr>
          </a:lstStyle>
          <a:p>
            <a:fld id="{E17B2DBE-960A-614B-B965-BE0EA04CC77A}" type="datetimeFigureOut">
              <a:rPr lang="en-US" b="1" smtClean="0">
                <a:latin typeface="ServiceNow Sans" panose="020B0504040101010104" pitchFamily="34" charset="0"/>
              </a:rPr>
              <a:pPr/>
              <a:t>2/1/26</a:t>
            </a:fld>
            <a:endParaRPr lang="en-US" b="1">
              <a:latin typeface="ServiceNow Sans" panose="020B0504040101010104" pitchFamily="34" charset="0"/>
            </a:endParaRPr>
          </a:p>
        </p:txBody>
      </p:sp>
      <p:sp>
        <p:nvSpPr>
          <p:cNvPr id="4" name="Footer Placeholder 3"/>
          <p:cNvSpPr>
            <a:spLocks noGrp="1"/>
          </p:cNvSpPr>
          <p:nvPr>
            <p:ph type="ftr" sz="quarter" idx="2"/>
          </p:nvPr>
        </p:nvSpPr>
        <p:spPr>
          <a:xfrm>
            <a:off x="3" y="8701316"/>
            <a:ext cx="3037840" cy="461804"/>
          </a:xfrm>
          <a:prstGeom prst="rect">
            <a:avLst/>
          </a:prstGeom>
        </p:spPr>
        <p:txBody>
          <a:bodyPr vert="horz" lIns="93387" tIns="46695" rIns="93387" bIns="46695" rtlCol="0" anchor="b"/>
          <a:lstStyle>
            <a:lvl1pPr algn="l">
              <a:defRPr sz="1200"/>
            </a:lvl1pPr>
          </a:lstStyle>
          <a:p>
            <a:endParaRPr lang="en-US" b="1">
              <a:latin typeface="ServiceNow Sans" panose="020B0504040101010104" pitchFamily="34" charset="0"/>
            </a:endParaRPr>
          </a:p>
        </p:txBody>
      </p:sp>
      <p:sp>
        <p:nvSpPr>
          <p:cNvPr id="5" name="Slide Number Placeholder 4"/>
          <p:cNvSpPr>
            <a:spLocks noGrp="1"/>
          </p:cNvSpPr>
          <p:nvPr>
            <p:ph type="sldNum" sz="quarter" idx="3"/>
          </p:nvPr>
        </p:nvSpPr>
        <p:spPr>
          <a:xfrm>
            <a:off x="3970942" y="8701316"/>
            <a:ext cx="3037840" cy="461804"/>
          </a:xfrm>
          <a:prstGeom prst="rect">
            <a:avLst/>
          </a:prstGeom>
        </p:spPr>
        <p:txBody>
          <a:bodyPr vert="horz" lIns="93387" tIns="46695" rIns="93387" bIns="46695" rtlCol="0" anchor="b"/>
          <a:lstStyle>
            <a:lvl1pPr algn="r">
              <a:defRPr sz="1200"/>
            </a:lvl1pPr>
          </a:lstStyle>
          <a:p>
            <a:fld id="{1339C423-F22A-3B4E-A9CE-1A814546B4AA}" type="slidenum">
              <a:rPr lang="en-US" b="1" smtClean="0">
                <a:latin typeface="ServiceNow Sans" panose="020B0504040101010104" pitchFamily="34" charset="0"/>
              </a:rPr>
              <a:pPr/>
              <a:t>‹#›</a:t>
            </a:fld>
            <a:endParaRPr lang="en-US" b="1">
              <a:latin typeface="ServiceNow Sans" panose="020B0504040101010104" pitchFamily="34" charset="0"/>
            </a:endParaRPr>
          </a:p>
        </p:txBody>
      </p:sp>
      <p:pic>
        <p:nvPicPr>
          <p:cNvPr id="35" name="Picture 34">
            <a:extLst>
              <a:ext uri="{FF2B5EF4-FFF2-40B4-BE49-F238E27FC236}">
                <a16:creationId xmlns:a16="http://schemas.microsoft.com/office/drawing/2014/main" id="{4A211A8A-C369-4D94-B82B-7F72C8DB385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99086" y="8816101"/>
            <a:ext cx="1372537" cy="394946"/>
          </a:xfrm>
          <a:prstGeom prst="rect">
            <a:avLst/>
          </a:prstGeom>
        </p:spPr>
      </p:pic>
    </p:spTree>
    <p:extLst>
      <p:ext uri="{BB962C8B-B14F-4D97-AF65-F5344CB8AC3E}">
        <p14:creationId xmlns:p14="http://schemas.microsoft.com/office/powerpoint/2010/main" val="2018496864"/>
      </p:ext>
    </p:extLst>
  </p:cSld>
  <p:clrMap bg1="lt1" tx1="dk1" bg2="lt2" tx2="dk2" accent1="accent1" accent2="accent2" accent3="accent3" accent4="accent4" accent5="accent5" accent6="accent6" hlink="hlink" folHlink="folHlink"/>
  <p:hf hdr="0" ftr="0" dt="0"/>
  <p:extLst>
    <p:ext uri="{56416CCD-93CA-4268-BC5B-53C4BB910035}">
      <p15:sldGuideLst xmlns:p15="http://schemas.microsoft.com/office/powerpoint/2012/main">
        <p15:guide id="1" orient="horz" pos="2909" userDrawn="1">
          <p15:clr>
            <a:srgbClr val="F26B43"/>
          </p15:clr>
        </p15:guide>
        <p15:guide id="2" pos="2208"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3037840" cy="461804"/>
          </a:xfrm>
          <a:prstGeom prst="rect">
            <a:avLst/>
          </a:prstGeom>
        </p:spPr>
        <p:txBody>
          <a:bodyPr vert="horz" lIns="93387" tIns="46695" rIns="93387" bIns="46695" rtlCol="0"/>
          <a:lstStyle>
            <a:lvl1pPr algn="l">
              <a:defRPr sz="1200" b="1" i="0">
                <a:solidFill>
                  <a:schemeClr val="bg1"/>
                </a:solidFill>
                <a:latin typeface="ServiceNow Sans" panose="020B0504040101010104" pitchFamily="34" charset="0"/>
              </a:defRPr>
            </a:lvl1pPr>
          </a:lstStyle>
          <a:p>
            <a:endParaRPr lang="en-US"/>
          </a:p>
        </p:txBody>
      </p:sp>
      <p:sp>
        <p:nvSpPr>
          <p:cNvPr id="3" name="Date Placeholder 2"/>
          <p:cNvSpPr>
            <a:spLocks noGrp="1"/>
          </p:cNvSpPr>
          <p:nvPr>
            <p:ph type="dt" idx="1"/>
          </p:nvPr>
        </p:nvSpPr>
        <p:spPr>
          <a:xfrm>
            <a:off x="3970942" y="0"/>
            <a:ext cx="3037840" cy="461804"/>
          </a:xfrm>
          <a:prstGeom prst="rect">
            <a:avLst/>
          </a:prstGeom>
        </p:spPr>
        <p:txBody>
          <a:bodyPr vert="horz" lIns="93387" tIns="46695" rIns="93387" bIns="46695" rtlCol="0"/>
          <a:lstStyle>
            <a:lvl1pPr algn="r">
              <a:defRPr sz="1200" b="1" i="0">
                <a:solidFill>
                  <a:schemeClr val="bg1"/>
                </a:solidFill>
                <a:latin typeface="ServiceNow Sans" panose="020B0504040101010104" pitchFamily="34" charset="0"/>
              </a:defRPr>
            </a:lvl1pPr>
          </a:lstStyle>
          <a:p>
            <a:fld id="{546148A2-A49E-4B44-80FB-1D231F249F30}" type="datetimeFigureOut">
              <a:rPr lang="en-US" smtClean="0"/>
              <a:pPr/>
              <a:t>2/1/26</a:t>
            </a:fld>
            <a:endParaRPr lang="en-US"/>
          </a:p>
        </p:txBody>
      </p:sp>
      <p:sp>
        <p:nvSpPr>
          <p:cNvPr id="4" name="Slide Image Placeholder 3"/>
          <p:cNvSpPr>
            <a:spLocks noGrp="1" noRot="1" noChangeAspect="1"/>
          </p:cNvSpPr>
          <p:nvPr>
            <p:ph type="sldImg" idx="2"/>
          </p:nvPr>
        </p:nvSpPr>
        <p:spPr>
          <a:xfrm>
            <a:off x="428625" y="692150"/>
            <a:ext cx="6153150" cy="3462338"/>
          </a:xfrm>
          <a:prstGeom prst="rect">
            <a:avLst/>
          </a:prstGeom>
          <a:noFill/>
          <a:ln w="12700">
            <a:solidFill>
              <a:prstClr val="black"/>
            </a:solidFill>
          </a:ln>
        </p:spPr>
        <p:txBody>
          <a:bodyPr vert="horz" lIns="93387" tIns="46695" rIns="93387" bIns="46695" rtlCol="0" anchor="ctr"/>
          <a:lstStyle/>
          <a:p>
            <a:endParaRPr lang="en-US"/>
          </a:p>
        </p:txBody>
      </p:sp>
      <p:sp>
        <p:nvSpPr>
          <p:cNvPr id="5" name="Notes Placeholder 4"/>
          <p:cNvSpPr>
            <a:spLocks noGrp="1"/>
          </p:cNvSpPr>
          <p:nvPr>
            <p:ph type="body" sz="quarter" idx="3"/>
          </p:nvPr>
        </p:nvSpPr>
        <p:spPr>
          <a:xfrm>
            <a:off x="438151" y="4387136"/>
            <a:ext cx="6134100" cy="4156234"/>
          </a:xfrm>
          <a:prstGeom prst="rect">
            <a:avLst/>
          </a:prstGeom>
        </p:spPr>
        <p:txBody>
          <a:bodyPr vert="horz" lIns="93387" tIns="46695" rIns="93387" bIns="46695" rtlCol="0"/>
          <a:lstStyle/>
          <a:p>
            <a:pPr lvl="0"/>
            <a:r>
              <a:rPr lang="en-US"/>
              <a:t>Click to edit Master text styles</a:t>
            </a:r>
          </a:p>
          <a:p>
            <a:pPr lvl="1"/>
            <a:r>
              <a:rPr lang="en-US"/>
              <a:t>Second level</a:t>
            </a:r>
          </a:p>
        </p:txBody>
      </p:sp>
      <p:sp>
        <p:nvSpPr>
          <p:cNvPr id="6" name="Footer Placeholder 5"/>
          <p:cNvSpPr>
            <a:spLocks noGrp="1"/>
          </p:cNvSpPr>
          <p:nvPr>
            <p:ph type="ftr" sz="quarter" idx="4"/>
          </p:nvPr>
        </p:nvSpPr>
        <p:spPr>
          <a:xfrm>
            <a:off x="3" y="8728227"/>
            <a:ext cx="3037840" cy="461804"/>
          </a:xfrm>
          <a:prstGeom prst="rect">
            <a:avLst/>
          </a:prstGeom>
        </p:spPr>
        <p:txBody>
          <a:bodyPr vert="horz" lIns="93387" tIns="46695" rIns="93387" bIns="46695" rtlCol="0" anchor="b"/>
          <a:lstStyle>
            <a:lvl1pPr algn="l">
              <a:defRPr sz="1200" b="1" i="0">
                <a:solidFill>
                  <a:schemeClr val="bg1"/>
                </a:solidFill>
                <a:latin typeface="ServiceNow Sans" panose="020B0504040101010104" pitchFamily="34" charset="0"/>
              </a:defRPr>
            </a:lvl1pPr>
          </a:lstStyle>
          <a:p>
            <a:endParaRPr lang="en-US"/>
          </a:p>
        </p:txBody>
      </p:sp>
      <p:sp>
        <p:nvSpPr>
          <p:cNvPr id="7" name="Slide Number Placeholder 6"/>
          <p:cNvSpPr>
            <a:spLocks noGrp="1"/>
          </p:cNvSpPr>
          <p:nvPr>
            <p:ph type="sldNum" sz="quarter" idx="5"/>
          </p:nvPr>
        </p:nvSpPr>
        <p:spPr>
          <a:xfrm>
            <a:off x="3970942" y="8728227"/>
            <a:ext cx="3037840" cy="461804"/>
          </a:xfrm>
          <a:prstGeom prst="rect">
            <a:avLst/>
          </a:prstGeom>
        </p:spPr>
        <p:txBody>
          <a:bodyPr vert="horz" lIns="93387" tIns="46695" rIns="93387" bIns="46695" rtlCol="0" anchor="b"/>
          <a:lstStyle>
            <a:lvl1pPr algn="r">
              <a:defRPr sz="1200" b="1" i="0">
                <a:solidFill>
                  <a:schemeClr val="bg1"/>
                </a:solidFill>
                <a:latin typeface="ServiceNow Sans" panose="020B0504040101010104" pitchFamily="34" charset="0"/>
              </a:defRPr>
            </a:lvl1pPr>
          </a:lstStyle>
          <a:p>
            <a:fld id="{074299CD-3469-7241-AD37-C0E01E3A61D2}" type="slidenum">
              <a:rPr lang="en-US" smtClean="0"/>
              <a:pPr/>
              <a:t>‹#›</a:t>
            </a:fld>
            <a:endParaRPr lang="en-US"/>
          </a:p>
        </p:txBody>
      </p:sp>
      <p:pic>
        <p:nvPicPr>
          <p:cNvPr id="35" name="Picture 34">
            <a:extLst>
              <a:ext uri="{FF2B5EF4-FFF2-40B4-BE49-F238E27FC236}">
                <a16:creationId xmlns:a16="http://schemas.microsoft.com/office/drawing/2014/main" id="{AF8886D2-769E-403B-933D-6CB77F4C4F92}"/>
              </a:ext>
            </a:extLst>
          </p:cNvPr>
          <p:cNvPicPr>
            <a:picLocks noChangeAspect="1"/>
          </p:cNvPicPr>
          <p:nvPr/>
        </p:nvPicPr>
        <p:blipFill>
          <a:blip r:embed="rId2"/>
          <a:stretch>
            <a:fillRect/>
          </a:stretch>
        </p:blipFill>
        <p:spPr>
          <a:xfrm>
            <a:off x="2799086" y="8816101"/>
            <a:ext cx="1372537" cy="394946"/>
          </a:xfrm>
          <a:prstGeom prst="rect">
            <a:avLst/>
          </a:prstGeom>
        </p:spPr>
      </p:pic>
    </p:spTree>
    <p:extLst>
      <p:ext uri="{BB962C8B-B14F-4D97-AF65-F5344CB8AC3E}">
        <p14:creationId xmlns:p14="http://schemas.microsoft.com/office/powerpoint/2010/main" val="22557597"/>
      </p:ext>
    </p:extLst>
  </p:cSld>
  <p:clrMap bg1="lt1" tx1="dk1" bg2="lt2" tx2="dk2" accent1="accent1" accent2="accent2" accent3="accent3" accent4="accent4" accent5="accent5" accent6="accent6" hlink="hlink" folHlink="folHlink"/>
  <p:hf hdr="0" ftr="0" dt="0"/>
  <p:notesStyle>
    <a:lvl1pPr marL="171450" indent="-171450" algn="l" defTabSz="457040" rtl="0" eaLnBrk="1" latinLnBrk="0" hangingPunct="1">
      <a:lnSpc>
        <a:spcPct val="95000"/>
      </a:lnSpc>
      <a:spcAft>
        <a:spcPts val="600"/>
      </a:spcAft>
      <a:buFont typeface="ServiceNow Sans" panose="020B0504040101010104" pitchFamily="34" charset="0"/>
      <a:buChar char="•"/>
      <a:defRPr sz="1200" b="0" i="0" kern="1200">
        <a:solidFill>
          <a:schemeClr val="bg1"/>
        </a:solidFill>
        <a:latin typeface="ServiceNow Sans" panose="020B0504040101010104" pitchFamily="34" charset="0"/>
        <a:ea typeface="+mn-ea"/>
        <a:cs typeface="ServiceNow Sans" panose="020B0504040101010104" pitchFamily="34" charset="0"/>
      </a:defRPr>
    </a:lvl1pPr>
    <a:lvl2pPr marL="398384" indent="-171450" algn="l" defTabSz="457040" rtl="0" eaLnBrk="1" latinLnBrk="0" hangingPunct="1">
      <a:lnSpc>
        <a:spcPct val="95000"/>
      </a:lnSpc>
      <a:spcAft>
        <a:spcPts val="600"/>
      </a:spcAft>
      <a:buFont typeface="ServiceNow Sans" panose="020B0504040101010104" pitchFamily="34" charset="0"/>
      <a:buChar char="•"/>
      <a:defRPr sz="1100" b="0" i="0" kern="1200">
        <a:solidFill>
          <a:schemeClr val="bg1"/>
        </a:solidFill>
        <a:latin typeface="ServiceNow Sans" panose="020B0504040101010104" pitchFamily="34" charset="0"/>
        <a:ea typeface="+mn-ea"/>
        <a:cs typeface="ServiceNow Sans" panose="020B0504040101010104" pitchFamily="34" charset="0"/>
      </a:defRPr>
    </a:lvl2pPr>
    <a:lvl3pPr marL="914080" algn="l" defTabSz="457040" rtl="0" eaLnBrk="1" latinLnBrk="0" hangingPunct="1">
      <a:defRPr sz="1200" kern="1200">
        <a:solidFill>
          <a:schemeClr val="tx1"/>
        </a:solidFill>
        <a:latin typeface="+mn-lt"/>
        <a:ea typeface="+mn-ea"/>
        <a:cs typeface="+mn-cs"/>
      </a:defRPr>
    </a:lvl3pPr>
    <a:lvl4pPr marL="1371120" algn="l" defTabSz="457040" rtl="0" eaLnBrk="1" latinLnBrk="0" hangingPunct="1">
      <a:defRPr sz="1200" kern="1200">
        <a:solidFill>
          <a:schemeClr val="tx1"/>
        </a:solidFill>
        <a:latin typeface="+mn-lt"/>
        <a:ea typeface="+mn-ea"/>
        <a:cs typeface="+mn-cs"/>
      </a:defRPr>
    </a:lvl4pPr>
    <a:lvl5pPr marL="1828160" algn="l" defTabSz="457040" rtl="0" eaLnBrk="1" latinLnBrk="0" hangingPunct="1">
      <a:defRPr sz="1200" kern="1200">
        <a:solidFill>
          <a:schemeClr val="tx1"/>
        </a:solidFill>
        <a:latin typeface="+mn-lt"/>
        <a:ea typeface="+mn-ea"/>
        <a:cs typeface="+mn-cs"/>
      </a:defRPr>
    </a:lvl5pPr>
    <a:lvl6pPr marL="2285200" algn="l" defTabSz="457040" rtl="0" eaLnBrk="1" latinLnBrk="0" hangingPunct="1">
      <a:defRPr sz="1200" kern="1200">
        <a:solidFill>
          <a:schemeClr val="tx1"/>
        </a:solidFill>
        <a:latin typeface="+mn-lt"/>
        <a:ea typeface="+mn-ea"/>
        <a:cs typeface="+mn-cs"/>
      </a:defRPr>
    </a:lvl6pPr>
    <a:lvl7pPr marL="2742240" algn="l" defTabSz="457040" rtl="0" eaLnBrk="1" latinLnBrk="0" hangingPunct="1">
      <a:defRPr sz="1200" kern="1200">
        <a:solidFill>
          <a:schemeClr val="tx1"/>
        </a:solidFill>
        <a:latin typeface="+mn-lt"/>
        <a:ea typeface="+mn-ea"/>
        <a:cs typeface="+mn-cs"/>
      </a:defRPr>
    </a:lvl7pPr>
    <a:lvl8pPr marL="3199280" algn="l" defTabSz="457040" rtl="0" eaLnBrk="1" latinLnBrk="0" hangingPunct="1">
      <a:defRPr sz="1200" kern="1200">
        <a:solidFill>
          <a:schemeClr val="tx1"/>
        </a:solidFill>
        <a:latin typeface="+mn-lt"/>
        <a:ea typeface="+mn-ea"/>
        <a:cs typeface="+mn-cs"/>
      </a:defRPr>
    </a:lvl8pPr>
    <a:lvl9pPr marL="3656320" algn="l" defTabSz="45704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909" userDrawn="1">
          <p15:clr>
            <a:srgbClr val="F26B43"/>
          </p15:clr>
        </p15:guide>
        <p15:guide id="2" pos="2208"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0F53FE-1AF2-FDDF-B343-C47E4F97FE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0F96F9-0B96-6973-6314-0C297194923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79D4279-C234-122A-DF35-B9F00A1A828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FA29A49-63AC-5203-75DE-314380005E5A}"/>
              </a:ext>
            </a:extLst>
          </p:cNvPr>
          <p:cNvSpPr>
            <a:spLocks noGrp="1"/>
          </p:cNvSpPr>
          <p:nvPr>
            <p:ph type="sldNum" sz="quarter" idx="5"/>
          </p:nvPr>
        </p:nvSpPr>
        <p:spPr/>
        <p:txBody>
          <a:bodyPr/>
          <a:lstStyle/>
          <a:p>
            <a:fld id="{074299CD-3469-7241-AD37-C0E01E3A61D2}" type="slidenum">
              <a:rPr lang="en-US" smtClean="0"/>
              <a:pPr/>
              <a:t>3</a:t>
            </a:fld>
            <a:endParaRPr lang="en-US"/>
          </a:p>
        </p:txBody>
      </p:sp>
    </p:spTree>
    <p:extLst>
      <p:ext uri="{BB962C8B-B14F-4D97-AF65-F5344CB8AC3E}">
        <p14:creationId xmlns:p14="http://schemas.microsoft.com/office/powerpoint/2010/main" val="14311807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Green">
    <p:bg>
      <p:bgPr>
        <a:solidFill>
          <a:schemeClr val="bg2"/>
        </a:solidFill>
        <a:effectLst/>
      </p:bgPr>
    </p:bg>
    <p:spTree>
      <p:nvGrpSpPr>
        <p:cNvPr id="1" name=""/>
        <p:cNvGrpSpPr/>
        <p:nvPr/>
      </p:nvGrpSpPr>
      <p:grpSpPr>
        <a:xfrm>
          <a:off x="0" y="0"/>
          <a:ext cx="0" cy="0"/>
          <a:chOff x="0" y="0"/>
          <a:chExt cx="0" cy="0"/>
        </a:xfrm>
      </p:grpSpPr>
      <p:pic>
        <p:nvPicPr>
          <p:cNvPr id="9" name="Picture 8" descr="A blue and green gradient&#10;&#10;AI-generated content may be incorrect.">
            <a:extLst>
              <a:ext uri="{FF2B5EF4-FFF2-40B4-BE49-F238E27FC236}">
                <a16:creationId xmlns:a16="http://schemas.microsoft.com/office/drawing/2014/main" id="{0AC8F0C0-BC4D-C2F8-35BE-5EED19716318}"/>
              </a:ext>
            </a:extLst>
          </p:cNvPr>
          <p:cNvPicPr>
            <a:picLocks noGrp="1" noRot="1" noMove="1" noResize="1" noEditPoints="1" noAdjustHandles="1" noChangeArrowheads="1" noChangeShapeType="1" noCrop="1"/>
          </p:cNvPicPr>
          <p:nvPr userDrawn="1"/>
        </p:nvPicPr>
        <p:blipFill>
          <a:blip r:embed="rId2"/>
          <a:stretch>
            <a:fillRect/>
          </a:stretch>
        </p:blipFill>
        <p:spPr>
          <a:xfrm>
            <a:off x="-1" y="891"/>
            <a:ext cx="12190415" cy="6867144"/>
          </a:xfrm>
          <a:prstGeom prst="rect">
            <a:avLst/>
          </a:prstGeom>
        </p:spPr>
      </p:pic>
      <p:pic>
        <p:nvPicPr>
          <p:cNvPr id="11" name="Graphic 10">
            <a:extLst>
              <a:ext uri="{FF2B5EF4-FFF2-40B4-BE49-F238E27FC236}">
                <a16:creationId xmlns:a16="http://schemas.microsoft.com/office/drawing/2014/main" id="{6A72D853-988D-AAAD-98E7-D50763120BB0}"/>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715374" y="5818344"/>
            <a:ext cx="3187701" cy="919772"/>
          </a:xfrm>
          <a:prstGeom prst="rect">
            <a:avLst/>
          </a:prstGeom>
        </p:spPr>
      </p:pic>
      <p:sp>
        <p:nvSpPr>
          <p:cNvPr id="2" name="Footer Placeholder 4">
            <a:extLst>
              <a:ext uri="{FF2B5EF4-FFF2-40B4-BE49-F238E27FC236}">
                <a16:creationId xmlns:a16="http://schemas.microsoft.com/office/drawing/2014/main" id="{02926F9F-7B80-A229-9C87-AA0CBA4A214B}"/>
              </a:ext>
            </a:extLst>
          </p:cNvPr>
          <p:cNvSpPr txBox="1">
            <a:spLocks/>
          </p:cNvSpPr>
          <p:nvPr userDrawn="1"/>
        </p:nvSpPr>
        <p:spPr>
          <a:xfrm>
            <a:off x="548641" y="6408532"/>
            <a:ext cx="2290669" cy="214746"/>
          </a:xfrm>
          <a:prstGeom prst="rect">
            <a:avLst/>
          </a:prstGeom>
        </p:spPr>
        <p:txBody>
          <a:bodyPr vert="horz" lIns="0" tIns="0" rIns="0" bIns="0" rtlCol="0" anchor="ctr"/>
          <a:lstStyle>
            <a:defPPr>
              <a:defRPr lang="en-US"/>
            </a:defPPr>
            <a:lvl1pPr algn="r">
              <a:defRPr sz="600"/>
            </a:lvl1pPr>
            <a:lvl2pPr marL="457040" algn="l" defTabSz="457040" rtl="0" eaLnBrk="1" latinLnBrk="0" hangingPunct="1">
              <a:defRPr sz="1799" kern="1200">
                <a:solidFill>
                  <a:schemeClr val="tx1"/>
                </a:solidFill>
                <a:latin typeface="+mn-lt"/>
                <a:ea typeface="+mn-ea"/>
                <a:cs typeface="+mn-cs"/>
              </a:defRPr>
            </a:lvl2pPr>
            <a:lvl3pPr marL="914080" algn="l" defTabSz="457040" rtl="0" eaLnBrk="1" latinLnBrk="0" hangingPunct="1">
              <a:defRPr sz="1799" kern="1200">
                <a:solidFill>
                  <a:schemeClr val="tx1"/>
                </a:solidFill>
                <a:latin typeface="+mn-lt"/>
                <a:ea typeface="+mn-ea"/>
                <a:cs typeface="+mn-cs"/>
              </a:defRPr>
            </a:lvl3pPr>
            <a:lvl4pPr marL="1371120" algn="l" defTabSz="457040" rtl="0" eaLnBrk="1" latinLnBrk="0" hangingPunct="1">
              <a:defRPr sz="1799" kern="1200">
                <a:solidFill>
                  <a:schemeClr val="tx1"/>
                </a:solidFill>
                <a:latin typeface="+mn-lt"/>
                <a:ea typeface="+mn-ea"/>
                <a:cs typeface="+mn-cs"/>
              </a:defRPr>
            </a:lvl4pPr>
            <a:lvl5pPr marL="1828160" algn="l" defTabSz="457040" rtl="0" eaLnBrk="1" latinLnBrk="0" hangingPunct="1">
              <a:defRPr sz="1799" kern="1200">
                <a:solidFill>
                  <a:schemeClr val="tx1"/>
                </a:solidFill>
                <a:latin typeface="+mn-lt"/>
                <a:ea typeface="+mn-ea"/>
                <a:cs typeface="+mn-cs"/>
              </a:defRPr>
            </a:lvl5pPr>
            <a:lvl6pPr marL="2285200" algn="l" defTabSz="457040" rtl="0" eaLnBrk="1" latinLnBrk="0" hangingPunct="1">
              <a:defRPr sz="1799" kern="1200">
                <a:solidFill>
                  <a:schemeClr val="tx1"/>
                </a:solidFill>
                <a:latin typeface="+mn-lt"/>
                <a:ea typeface="+mn-ea"/>
                <a:cs typeface="+mn-cs"/>
              </a:defRPr>
            </a:lvl6pPr>
            <a:lvl7pPr marL="2742240" algn="l" defTabSz="457040" rtl="0" eaLnBrk="1" latinLnBrk="0" hangingPunct="1">
              <a:defRPr sz="1799" kern="1200">
                <a:solidFill>
                  <a:schemeClr val="tx1"/>
                </a:solidFill>
                <a:latin typeface="+mn-lt"/>
                <a:ea typeface="+mn-ea"/>
                <a:cs typeface="+mn-cs"/>
              </a:defRPr>
            </a:lvl7pPr>
            <a:lvl8pPr marL="3199280" algn="l" defTabSz="457040" rtl="0" eaLnBrk="1" latinLnBrk="0" hangingPunct="1">
              <a:defRPr sz="1799" kern="1200">
                <a:solidFill>
                  <a:schemeClr val="tx1"/>
                </a:solidFill>
                <a:latin typeface="+mn-lt"/>
                <a:ea typeface="+mn-ea"/>
                <a:cs typeface="+mn-cs"/>
              </a:defRPr>
            </a:lvl8pPr>
            <a:lvl9pPr marL="3656320" algn="l" defTabSz="457040" rtl="0" eaLnBrk="1" latinLnBrk="0" hangingPunct="1">
              <a:defRPr sz="1799" kern="1200">
                <a:solidFill>
                  <a:schemeClr val="tx1"/>
                </a:solidFill>
                <a:latin typeface="+mn-lt"/>
                <a:ea typeface="+mn-ea"/>
                <a:cs typeface="+mn-cs"/>
              </a:defRPr>
            </a:lvl9pPr>
          </a:lstStyle>
          <a:p>
            <a:pPr algn="l"/>
            <a:r>
              <a:rPr lang="en-US" sz="800" dirty="0">
                <a:solidFill>
                  <a:srgbClr val="FFFFFF">
                    <a:alpha val="50000"/>
                  </a:srgbClr>
                </a:solidFill>
              </a:rPr>
              <a:t>© 2026 ServiceNow, Inc. All Rights Reserved.</a:t>
            </a:r>
          </a:p>
        </p:txBody>
      </p:sp>
      <p:sp>
        <p:nvSpPr>
          <p:cNvPr id="6" name="Title 4">
            <a:extLst>
              <a:ext uri="{FF2B5EF4-FFF2-40B4-BE49-F238E27FC236}">
                <a16:creationId xmlns:a16="http://schemas.microsoft.com/office/drawing/2014/main" id="{FCCA1862-A1A1-DD00-41B3-A328DAE90086}"/>
              </a:ext>
            </a:extLst>
          </p:cNvPr>
          <p:cNvSpPr>
            <a:spLocks noGrp="1"/>
          </p:cNvSpPr>
          <p:nvPr>
            <p:ph type="title" hasCustomPrompt="1"/>
          </p:nvPr>
        </p:nvSpPr>
        <p:spPr>
          <a:xfrm>
            <a:off x="548641" y="547688"/>
            <a:ext cx="11089323" cy="3589909"/>
          </a:xfrm>
        </p:spPr>
        <p:txBody>
          <a:bodyPr anchor="b"/>
          <a:lstStyle>
            <a:lvl1pPr>
              <a:lnSpc>
                <a:spcPct val="85000"/>
              </a:lnSpc>
              <a:defRPr sz="7200" b="1" i="0">
                <a:solidFill>
                  <a:schemeClr val="bg1"/>
                </a:solidFill>
                <a:latin typeface="ServiceNow Sans Display Bold" panose="020B0804040101010104" pitchFamily="34" charset="0"/>
              </a:defRPr>
            </a:lvl1pPr>
          </a:lstStyle>
          <a:p>
            <a:r>
              <a:rPr lang="en-US"/>
              <a:t>Click to edit style</a:t>
            </a:r>
          </a:p>
        </p:txBody>
      </p:sp>
      <p:sp>
        <p:nvSpPr>
          <p:cNvPr id="7" name="Text Placeholder 49">
            <a:extLst>
              <a:ext uri="{FF2B5EF4-FFF2-40B4-BE49-F238E27FC236}">
                <a16:creationId xmlns:a16="http://schemas.microsoft.com/office/drawing/2014/main" id="{4708FDFD-8AC9-A2DF-1000-39DFE0E90530}"/>
              </a:ext>
            </a:extLst>
          </p:cNvPr>
          <p:cNvSpPr>
            <a:spLocks noGrp="1"/>
          </p:cNvSpPr>
          <p:nvPr>
            <p:ph type="body" sz="quarter" idx="10"/>
          </p:nvPr>
        </p:nvSpPr>
        <p:spPr>
          <a:xfrm>
            <a:off x="548641" y="4139184"/>
            <a:ext cx="6387148" cy="890577"/>
          </a:xfrm>
          <a:prstGeom prst="rect">
            <a:avLst/>
          </a:prstGeom>
        </p:spPr>
        <p:txBody>
          <a:bodyPr lIns="0" tIns="0" rIns="0" bIns="0" anchor="b">
            <a:noAutofit/>
          </a:bodyPr>
          <a:lstStyle>
            <a:lvl1pPr marL="0" indent="0">
              <a:lnSpc>
                <a:spcPct val="90000"/>
              </a:lnSpc>
              <a:spcBef>
                <a:spcPts val="0"/>
              </a:spcBef>
              <a:spcAft>
                <a:spcPts val="200"/>
              </a:spcAft>
              <a:buFontTx/>
              <a:buNone/>
              <a:defRPr sz="2000" b="0" i="0" spc="0" baseline="0">
                <a:solidFill>
                  <a:schemeClr val="bg1"/>
                </a:solidFill>
                <a:latin typeface="ServiceNow Sans Medium" panose="020B0704040101010104" pitchFamily="34" charset="0"/>
                <a:cs typeface="ServiceNow Sans Medium" panose="020B0704040101010104" pitchFamily="34" charset="0"/>
              </a:defRPr>
            </a:lvl1pPr>
            <a:lvl2pPr marL="457200" indent="0">
              <a:buFontTx/>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8" name="Text Placeholder 51">
            <a:extLst>
              <a:ext uri="{FF2B5EF4-FFF2-40B4-BE49-F238E27FC236}">
                <a16:creationId xmlns:a16="http://schemas.microsoft.com/office/drawing/2014/main" id="{6495CAC7-B999-B5D9-D1D3-D0EF47E8C9E5}"/>
              </a:ext>
            </a:extLst>
          </p:cNvPr>
          <p:cNvSpPr>
            <a:spLocks noGrp="1"/>
          </p:cNvSpPr>
          <p:nvPr>
            <p:ph type="body" sz="quarter" idx="11"/>
          </p:nvPr>
        </p:nvSpPr>
        <p:spPr>
          <a:xfrm>
            <a:off x="548641" y="5133960"/>
            <a:ext cx="6387148" cy="514507"/>
          </a:xfrm>
          <a:prstGeom prst="rect">
            <a:avLst/>
          </a:prstGeom>
        </p:spPr>
        <p:txBody>
          <a:bodyPr lIns="0" tIns="0" rIns="0" bIns="0" anchor="t" anchorCtr="0">
            <a:noAutofit/>
          </a:bodyPr>
          <a:lstStyle>
            <a:lvl1pPr marL="0" indent="0">
              <a:lnSpc>
                <a:spcPct val="100000"/>
              </a:lnSpc>
              <a:spcBef>
                <a:spcPts val="0"/>
              </a:spcBef>
              <a:spcAft>
                <a:spcPts val="200"/>
              </a:spcAft>
              <a:buFontTx/>
              <a:buNone/>
              <a:defRPr sz="1600" b="0" i="0" spc="0" baseline="0">
                <a:solidFill>
                  <a:schemeClr val="bg1"/>
                </a:solidFill>
                <a:latin typeface="+mn-lt"/>
                <a:cs typeface="ServiceNow Sans Light" panose="020B0404040101010104" pitchFamily="34" charset="77"/>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4231430178"/>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with Two Columns and Header">
    <p:bg>
      <p:bgPr>
        <a:solidFill>
          <a:schemeClr val="bg2"/>
        </a:solidFill>
        <a:effectLst/>
      </p:bgPr>
    </p:bg>
    <p:spTree>
      <p:nvGrpSpPr>
        <p:cNvPr id="1" name=""/>
        <p:cNvGrpSpPr/>
        <p:nvPr/>
      </p:nvGrpSpPr>
      <p:grpSpPr>
        <a:xfrm>
          <a:off x="0" y="0"/>
          <a:ext cx="0" cy="0"/>
          <a:chOff x="0" y="0"/>
          <a:chExt cx="0" cy="0"/>
        </a:xfrm>
      </p:grpSpPr>
      <p:pic>
        <p:nvPicPr>
          <p:cNvPr id="3" name="Picture 2" descr="A blue and green background&#10;&#10;AI-generated content may be incorrect.">
            <a:extLst>
              <a:ext uri="{FF2B5EF4-FFF2-40B4-BE49-F238E27FC236}">
                <a16:creationId xmlns:a16="http://schemas.microsoft.com/office/drawing/2014/main" id="{F6F0A126-DD18-369C-8676-3CE65587F8CA}"/>
              </a:ext>
            </a:extLst>
          </p:cNvPr>
          <p:cNvPicPr>
            <a:picLocks noGrp="1" noRot="1" noMove="1" noResize="1" noEditPoints="1" noAdjustHandles="1" noChangeArrowheads="1" noChangeShapeType="1" noCrop="1"/>
          </p:cNvPicPr>
          <p:nvPr userDrawn="1"/>
        </p:nvPicPr>
        <p:blipFill>
          <a:blip r:embed="rId2"/>
          <a:stretch>
            <a:fillRect/>
          </a:stretch>
        </p:blipFill>
        <p:spPr>
          <a:xfrm>
            <a:off x="-1" y="891"/>
            <a:ext cx="12190415" cy="6867144"/>
          </a:xfrm>
          <a:prstGeom prst="rect">
            <a:avLst/>
          </a:prstGeom>
        </p:spPr>
      </p:pic>
      <p:sp>
        <p:nvSpPr>
          <p:cNvPr id="4" name="Rounded Rectangle 16">
            <a:extLst>
              <a:ext uri="{FF2B5EF4-FFF2-40B4-BE49-F238E27FC236}">
                <a16:creationId xmlns:a16="http://schemas.microsoft.com/office/drawing/2014/main" id="{90053C93-812E-7EA4-9F24-6CCA282BC8F7}"/>
              </a:ext>
              <a:ext uri="{C183D7F6-B498-43B3-948B-1728B52AA6E4}">
                <adec:decorative xmlns:adec="http://schemas.microsoft.com/office/drawing/2017/decorative" val="1"/>
              </a:ext>
            </a:extLst>
          </p:cNvPr>
          <p:cNvSpPr/>
          <p:nvPr userDrawn="1"/>
        </p:nvSpPr>
        <p:spPr>
          <a:xfrm>
            <a:off x="6188076" y="1798638"/>
            <a:ext cx="5448300" cy="4386262"/>
          </a:xfrm>
          <a:prstGeom prst="roundRect">
            <a:avLst>
              <a:gd name="adj" fmla="val 3127"/>
            </a:avLst>
          </a:prstGeom>
          <a:solidFill>
            <a:schemeClr val="tx2">
              <a:alpha val="5289"/>
            </a:schemeClr>
          </a:solidFill>
          <a:ln w="6350">
            <a:solidFill>
              <a:schemeClr val="bg1"/>
            </a:solidFill>
          </a:ln>
          <a:scene3d>
            <a:camera prst="orthographicFront"/>
            <a:lightRig rig="brightRoom" dir="t">
              <a:rot lat="0" lon="0" rev="0"/>
            </a:lightRig>
          </a:scene3d>
          <a:sp3d extrusionH="38100" prstMaterial="translucentPowder">
            <a:bevelT w="139700" h="8890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solidFill>
                <a:schemeClr val="tx1"/>
              </a:solidFill>
            </a:endParaRPr>
          </a:p>
        </p:txBody>
      </p:sp>
      <p:sp>
        <p:nvSpPr>
          <p:cNvPr id="2" name="Rounded Rectangle 16">
            <a:extLst>
              <a:ext uri="{FF2B5EF4-FFF2-40B4-BE49-F238E27FC236}">
                <a16:creationId xmlns:a16="http://schemas.microsoft.com/office/drawing/2014/main" id="{4FA5BBAA-78A1-A5B7-4B31-31DF74E06144}"/>
              </a:ext>
              <a:ext uri="{C183D7F6-B498-43B3-948B-1728B52AA6E4}">
                <adec:decorative xmlns:adec="http://schemas.microsoft.com/office/drawing/2017/decorative" val="1"/>
              </a:ext>
            </a:extLst>
          </p:cNvPr>
          <p:cNvSpPr/>
          <p:nvPr userDrawn="1"/>
        </p:nvSpPr>
        <p:spPr>
          <a:xfrm>
            <a:off x="549275" y="1798638"/>
            <a:ext cx="5459413" cy="4386262"/>
          </a:xfrm>
          <a:prstGeom prst="roundRect">
            <a:avLst>
              <a:gd name="adj" fmla="val 3127"/>
            </a:avLst>
          </a:prstGeom>
          <a:solidFill>
            <a:schemeClr val="tx2">
              <a:alpha val="5289"/>
            </a:schemeClr>
          </a:solidFill>
          <a:ln w="6350">
            <a:solidFill>
              <a:schemeClr val="bg1"/>
            </a:solidFill>
          </a:ln>
          <a:scene3d>
            <a:camera prst="orthographicFront"/>
            <a:lightRig rig="brightRoom" dir="t">
              <a:rot lat="0" lon="0" rev="0"/>
            </a:lightRig>
          </a:scene3d>
          <a:sp3d extrusionH="38100" prstMaterial="translucentPowder">
            <a:bevelT w="139700" h="8890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b"/>
          <a:lstStyle/>
          <a:p>
            <a:endParaRPr lang="en-US" sz="1600">
              <a:solidFill>
                <a:schemeClr val="tx1"/>
              </a:solidFill>
            </a:endParaRPr>
          </a:p>
        </p:txBody>
      </p:sp>
      <p:sp>
        <p:nvSpPr>
          <p:cNvPr id="6" name="Title Placeholder 1">
            <a:extLst>
              <a:ext uri="{FF2B5EF4-FFF2-40B4-BE49-F238E27FC236}">
                <a16:creationId xmlns:a16="http://schemas.microsoft.com/office/drawing/2014/main" id="{FEA07CD8-A738-790B-DF20-318B008F21F5}"/>
              </a:ext>
            </a:extLst>
          </p:cNvPr>
          <p:cNvSpPr>
            <a:spLocks noGrp="1"/>
          </p:cNvSpPr>
          <p:nvPr>
            <p:ph type="title"/>
          </p:nvPr>
        </p:nvSpPr>
        <p:spPr>
          <a:xfrm>
            <a:off x="548640" y="530352"/>
            <a:ext cx="11089323" cy="594360"/>
          </a:xfrm>
          <a:prstGeom prst="rect">
            <a:avLst/>
          </a:prstGeom>
        </p:spPr>
        <p:txBody>
          <a:bodyPr vert="horz" lIns="0" tIns="0" rIns="0" bIns="0" rtlCol="0" anchor="t" anchorCtr="0">
            <a:noAutofit/>
          </a:bodyPr>
          <a:lstStyle>
            <a:lvl1pPr>
              <a:defRPr>
                <a:solidFill>
                  <a:schemeClr val="bg1"/>
                </a:solidFill>
              </a:defRPr>
            </a:lvl1pPr>
          </a:lstStyle>
          <a:p>
            <a:pPr lvl="0"/>
            <a:r>
              <a:rPr lang="en-US"/>
              <a:t>Click to edit Master title style</a:t>
            </a:r>
          </a:p>
        </p:txBody>
      </p:sp>
      <p:sp>
        <p:nvSpPr>
          <p:cNvPr id="8" name="Subtitle 2">
            <a:extLst>
              <a:ext uri="{FF2B5EF4-FFF2-40B4-BE49-F238E27FC236}">
                <a16:creationId xmlns:a16="http://schemas.microsoft.com/office/drawing/2014/main" id="{90E870A4-D85E-0EF0-81C4-99BAA592BF2E}"/>
              </a:ext>
            </a:extLst>
          </p:cNvPr>
          <p:cNvSpPr>
            <a:spLocks noGrp="1"/>
          </p:cNvSpPr>
          <p:nvPr>
            <p:ph type="subTitle" idx="1"/>
          </p:nvPr>
        </p:nvSpPr>
        <p:spPr>
          <a:xfrm>
            <a:off x="548640" y="1097279"/>
            <a:ext cx="11091545" cy="697459"/>
          </a:xfrm>
          <a:prstGeom prst="rect">
            <a:avLst/>
          </a:prstGeom>
        </p:spPr>
        <p:txBody>
          <a:bodyPr/>
          <a:lstStyle>
            <a:lvl1pPr marL="0" indent="0" algn="l">
              <a:lnSpc>
                <a:spcPct val="90000"/>
              </a:lnSpc>
              <a:buNone/>
              <a:defRPr sz="2000">
                <a:solidFill>
                  <a:schemeClr val="bg1"/>
                </a:solidFill>
                <a:latin typeface="ServiceNow Sans" panose="020B05040401010101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Picture 15">
            <a:extLst>
              <a:ext uri="{FF2B5EF4-FFF2-40B4-BE49-F238E27FC236}">
                <a16:creationId xmlns:a16="http://schemas.microsoft.com/office/drawing/2014/main" id="{9FB00DDF-A252-A1A5-A41A-FF1F52A54484}"/>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478373" y="6355437"/>
            <a:ext cx="980589" cy="280168"/>
          </a:xfrm>
          <a:prstGeom prst="rect">
            <a:avLst/>
          </a:prstGeom>
        </p:spPr>
      </p:pic>
      <p:sp>
        <p:nvSpPr>
          <p:cNvPr id="9" name="Slide Number Placeholder 5">
            <a:extLst>
              <a:ext uri="{FF2B5EF4-FFF2-40B4-BE49-F238E27FC236}">
                <a16:creationId xmlns:a16="http://schemas.microsoft.com/office/drawing/2014/main" id="{AF60FB31-CCE6-7C5A-7F16-EF5C9337F1E8}"/>
              </a:ext>
            </a:extLst>
          </p:cNvPr>
          <p:cNvSpPr txBox="1">
            <a:spLocks/>
          </p:cNvSpPr>
          <p:nvPr userDrawn="1"/>
        </p:nvSpPr>
        <p:spPr>
          <a:xfrm>
            <a:off x="11057990" y="6413253"/>
            <a:ext cx="578385" cy="228600"/>
          </a:xfrm>
          <a:prstGeom prst="rect">
            <a:avLst/>
          </a:prstGeom>
        </p:spPr>
        <p:txBody>
          <a:bodyPr lIns="0" rIns="0"/>
          <a:lstStyle>
            <a:defPPr>
              <a:defRPr lang="en-US"/>
            </a:defPPr>
            <a:lvl1pPr marL="0" algn="l" defTabSz="457040" rtl="0" eaLnBrk="1" latinLnBrk="0" hangingPunct="1">
              <a:defRPr sz="1799" kern="1200">
                <a:solidFill>
                  <a:schemeClr val="tx1"/>
                </a:solidFill>
                <a:latin typeface="+mn-lt"/>
                <a:ea typeface="+mn-ea"/>
                <a:cs typeface="+mn-cs"/>
              </a:defRPr>
            </a:lvl1pPr>
            <a:lvl2pPr marL="457040" algn="l" defTabSz="457040" rtl="0" eaLnBrk="1" latinLnBrk="0" hangingPunct="1">
              <a:defRPr sz="1799" kern="1200">
                <a:solidFill>
                  <a:schemeClr val="tx1"/>
                </a:solidFill>
                <a:latin typeface="+mn-lt"/>
                <a:ea typeface="+mn-ea"/>
                <a:cs typeface="+mn-cs"/>
              </a:defRPr>
            </a:lvl2pPr>
            <a:lvl3pPr marL="914080" algn="l" defTabSz="457040" rtl="0" eaLnBrk="1" latinLnBrk="0" hangingPunct="1">
              <a:defRPr sz="1799" kern="1200">
                <a:solidFill>
                  <a:schemeClr val="tx1"/>
                </a:solidFill>
                <a:latin typeface="+mn-lt"/>
                <a:ea typeface="+mn-ea"/>
                <a:cs typeface="+mn-cs"/>
              </a:defRPr>
            </a:lvl3pPr>
            <a:lvl4pPr marL="1371120" algn="l" defTabSz="457040" rtl="0" eaLnBrk="1" latinLnBrk="0" hangingPunct="1">
              <a:defRPr sz="1799" kern="1200">
                <a:solidFill>
                  <a:schemeClr val="tx1"/>
                </a:solidFill>
                <a:latin typeface="+mn-lt"/>
                <a:ea typeface="+mn-ea"/>
                <a:cs typeface="+mn-cs"/>
              </a:defRPr>
            </a:lvl4pPr>
            <a:lvl5pPr marL="1828160" algn="l" defTabSz="457040" rtl="0" eaLnBrk="1" latinLnBrk="0" hangingPunct="1">
              <a:defRPr sz="1799" kern="1200">
                <a:solidFill>
                  <a:schemeClr val="tx1"/>
                </a:solidFill>
                <a:latin typeface="+mn-lt"/>
                <a:ea typeface="+mn-ea"/>
                <a:cs typeface="+mn-cs"/>
              </a:defRPr>
            </a:lvl5pPr>
            <a:lvl6pPr marL="2285200" algn="l" defTabSz="457040" rtl="0" eaLnBrk="1" latinLnBrk="0" hangingPunct="1">
              <a:defRPr sz="1799" kern="1200">
                <a:solidFill>
                  <a:schemeClr val="tx1"/>
                </a:solidFill>
                <a:latin typeface="+mn-lt"/>
                <a:ea typeface="+mn-ea"/>
                <a:cs typeface="+mn-cs"/>
              </a:defRPr>
            </a:lvl6pPr>
            <a:lvl7pPr marL="2742240" algn="l" defTabSz="457040" rtl="0" eaLnBrk="1" latinLnBrk="0" hangingPunct="1">
              <a:defRPr sz="1799" kern="1200">
                <a:solidFill>
                  <a:schemeClr val="tx1"/>
                </a:solidFill>
                <a:latin typeface="+mn-lt"/>
                <a:ea typeface="+mn-ea"/>
                <a:cs typeface="+mn-cs"/>
              </a:defRPr>
            </a:lvl7pPr>
            <a:lvl8pPr marL="3199280" algn="l" defTabSz="457040" rtl="0" eaLnBrk="1" latinLnBrk="0" hangingPunct="1">
              <a:defRPr sz="1799" kern="1200">
                <a:solidFill>
                  <a:schemeClr val="tx1"/>
                </a:solidFill>
                <a:latin typeface="+mn-lt"/>
                <a:ea typeface="+mn-ea"/>
                <a:cs typeface="+mn-cs"/>
              </a:defRPr>
            </a:lvl8pPr>
            <a:lvl9pPr marL="3656320" algn="l" defTabSz="457040" rtl="0" eaLnBrk="1" latinLnBrk="0" hangingPunct="1">
              <a:defRPr sz="1799" kern="1200">
                <a:solidFill>
                  <a:schemeClr val="tx1"/>
                </a:solidFill>
                <a:latin typeface="+mn-lt"/>
                <a:ea typeface="+mn-ea"/>
                <a:cs typeface="+mn-cs"/>
              </a:defRPr>
            </a:lvl9pPr>
          </a:lstStyle>
          <a:p>
            <a:pPr algn="r"/>
            <a:fld id="{A9B9714D-1B27-0B43-A9CC-9EF2921F49DC}" type="slidenum">
              <a:rPr lang="en-US" sz="800" b="0" kern="1200" smtClean="0">
                <a:solidFill>
                  <a:schemeClr val="bg1"/>
                </a:solidFill>
                <a:ea typeface="+mn-ea"/>
                <a:cs typeface="+mn-cs"/>
              </a:rPr>
              <a:pPr algn="r"/>
              <a:t>‹#›</a:t>
            </a:fld>
            <a:endParaRPr lang="en-US" sz="800" b="0" kern="1200">
              <a:solidFill>
                <a:schemeClr val="bg1"/>
              </a:solidFill>
              <a:ea typeface="+mn-ea"/>
              <a:cs typeface="+mn-cs"/>
            </a:endParaRPr>
          </a:p>
        </p:txBody>
      </p:sp>
      <p:sp>
        <p:nvSpPr>
          <p:cNvPr id="13" name="Text Placeholder 12">
            <a:extLst>
              <a:ext uri="{FF2B5EF4-FFF2-40B4-BE49-F238E27FC236}">
                <a16:creationId xmlns:a16="http://schemas.microsoft.com/office/drawing/2014/main" id="{DF6DDC21-C9C3-733D-3C79-628CFFD150F1}"/>
              </a:ext>
            </a:extLst>
          </p:cNvPr>
          <p:cNvSpPr>
            <a:spLocks noGrp="1"/>
          </p:cNvSpPr>
          <p:nvPr>
            <p:ph type="body" sz="quarter" idx="16"/>
          </p:nvPr>
        </p:nvSpPr>
        <p:spPr>
          <a:xfrm>
            <a:off x="549275" y="1798638"/>
            <a:ext cx="5461000" cy="868362"/>
          </a:xfrm>
          <a:prstGeom prst="rect">
            <a:avLst/>
          </a:prstGeom>
        </p:spPr>
        <p:txBody>
          <a:bodyPr lIns="182880" rIns="182880" bIns="109728" anchor="b"/>
          <a:lstStyle>
            <a:lvl1pPr>
              <a:defRPr lang="en-US" sz="1900" b="0" i="0" kern="1200" spc="0" baseline="0" dirty="0" smtClean="0">
                <a:solidFill>
                  <a:schemeClr val="accent1"/>
                </a:solidFill>
                <a:latin typeface="ServiceNow Sans Medium" panose="020B0704040101010104" pitchFamily="34" charset="0"/>
                <a:ea typeface="+mn-ea"/>
                <a:cs typeface="ServiceNow Sans Medium" panose="020B0704040101010104" pitchFamily="34" charset="0"/>
              </a:defRPr>
            </a:lvl1pPr>
            <a:lvl2pPr marL="284162" indent="0">
              <a:buNone/>
              <a:defRPr/>
            </a:lvl2pPr>
          </a:lstStyle>
          <a:p>
            <a:pPr lvl="0"/>
            <a:r>
              <a:rPr lang="en-US"/>
              <a:t>Click to edit Master text styles</a:t>
            </a:r>
          </a:p>
        </p:txBody>
      </p:sp>
      <p:sp>
        <p:nvSpPr>
          <p:cNvPr id="15" name="Text Placeholder 12">
            <a:extLst>
              <a:ext uri="{FF2B5EF4-FFF2-40B4-BE49-F238E27FC236}">
                <a16:creationId xmlns:a16="http://schemas.microsoft.com/office/drawing/2014/main" id="{30078DC1-A1BA-16FE-AF0E-05265CE8E466}"/>
              </a:ext>
            </a:extLst>
          </p:cNvPr>
          <p:cNvSpPr>
            <a:spLocks noGrp="1"/>
          </p:cNvSpPr>
          <p:nvPr>
            <p:ph type="body" sz="quarter" idx="17"/>
          </p:nvPr>
        </p:nvSpPr>
        <p:spPr>
          <a:xfrm>
            <a:off x="6188075" y="1798638"/>
            <a:ext cx="5461000" cy="868362"/>
          </a:xfrm>
          <a:prstGeom prst="rect">
            <a:avLst/>
          </a:prstGeom>
        </p:spPr>
        <p:txBody>
          <a:bodyPr lIns="182880" rIns="182880" bIns="109728" anchor="b"/>
          <a:lstStyle>
            <a:lvl1pPr>
              <a:defRPr lang="en-US" sz="1900" b="0" i="0" kern="1200" spc="0" baseline="0" dirty="0" smtClean="0">
                <a:solidFill>
                  <a:schemeClr val="accent1"/>
                </a:solidFill>
                <a:latin typeface="ServiceNow Sans Medium" panose="020B0704040101010104" pitchFamily="34" charset="0"/>
                <a:ea typeface="+mn-ea"/>
                <a:cs typeface="ServiceNow Sans Medium" panose="020B0704040101010104" pitchFamily="34" charset="0"/>
              </a:defRPr>
            </a:lvl1pPr>
            <a:lvl2pPr marL="284162" indent="0">
              <a:buNone/>
              <a:defRPr/>
            </a:lvl2pPr>
          </a:lstStyle>
          <a:p>
            <a:pPr lvl="0"/>
            <a:r>
              <a:rPr lang="en-US"/>
              <a:t>Click to edit Master text styles</a:t>
            </a:r>
          </a:p>
        </p:txBody>
      </p:sp>
      <p:sp>
        <p:nvSpPr>
          <p:cNvPr id="11" name="Text Placeholder 10">
            <a:extLst>
              <a:ext uri="{FF2B5EF4-FFF2-40B4-BE49-F238E27FC236}">
                <a16:creationId xmlns:a16="http://schemas.microsoft.com/office/drawing/2014/main" id="{486D02FD-E267-2133-5F8E-DE68BD8D9E17}"/>
              </a:ext>
            </a:extLst>
          </p:cNvPr>
          <p:cNvSpPr>
            <a:spLocks noGrp="1"/>
          </p:cNvSpPr>
          <p:nvPr>
            <p:ph type="body" sz="quarter" idx="18"/>
          </p:nvPr>
        </p:nvSpPr>
        <p:spPr>
          <a:xfrm>
            <a:off x="549275" y="2667000"/>
            <a:ext cx="5456239" cy="3520440"/>
          </a:xfrm>
        </p:spPr>
        <p:txBody>
          <a:bodyPr lIns="182880" tIns="0" rIns="182880" bIns="2743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3">
            <a:extLst>
              <a:ext uri="{FF2B5EF4-FFF2-40B4-BE49-F238E27FC236}">
                <a16:creationId xmlns:a16="http://schemas.microsoft.com/office/drawing/2014/main" id="{D2B022A3-1256-6665-C93B-1D24DAAAF271}"/>
              </a:ext>
            </a:extLst>
          </p:cNvPr>
          <p:cNvSpPr>
            <a:spLocks noGrp="1"/>
          </p:cNvSpPr>
          <p:nvPr>
            <p:ph type="body" sz="quarter" idx="19"/>
          </p:nvPr>
        </p:nvSpPr>
        <p:spPr>
          <a:xfrm>
            <a:off x="6188075" y="2667000"/>
            <a:ext cx="5458968" cy="3520440"/>
          </a:xfrm>
        </p:spPr>
        <p:txBody>
          <a:bodyPr lIns="182880" tIns="0" rIns="182880" bIns="2743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7">
            <a:extLst>
              <a:ext uri="{FF2B5EF4-FFF2-40B4-BE49-F238E27FC236}">
                <a16:creationId xmlns:a16="http://schemas.microsoft.com/office/drawing/2014/main" id="{91D96664-3B65-2B78-B6F4-26A45D772542}"/>
              </a:ext>
            </a:extLst>
          </p:cNvPr>
          <p:cNvSpPr>
            <a:spLocks noGrp="1"/>
          </p:cNvSpPr>
          <p:nvPr>
            <p:ph type="body" sz="quarter" idx="11" hasCustomPrompt="1"/>
          </p:nvPr>
        </p:nvSpPr>
        <p:spPr>
          <a:xfrm>
            <a:off x="1828798" y="6468451"/>
            <a:ext cx="9253538" cy="109728"/>
          </a:xfrm>
        </p:spPr>
        <p:txBody>
          <a:bodyPr anchor="b"/>
          <a:lstStyle>
            <a:lvl1pPr>
              <a:defRPr sz="800"/>
            </a:lvl1pPr>
            <a:lvl2pPr>
              <a:defRPr sz="600"/>
            </a:lvl2pPr>
            <a:lvl3pPr>
              <a:defRPr sz="600"/>
            </a:lvl3pPr>
            <a:lvl4pPr>
              <a:defRPr sz="600"/>
            </a:lvl4pPr>
            <a:lvl5pPr>
              <a:defRPr sz="600"/>
            </a:lvl5pPr>
          </a:lstStyle>
          <a:p>
            <a:pPr lvl="0"/>
            <a:r>
              <a:rPr lang="en-US"/>
              <a:t>Footer</a:t>
            </a:r>
          </a:p>
        </p:txBody>
      </p:sp>
    </p:spTree>
    <p:extLst>
      <p:ext uri="{BB962C8B-B14F-4D97-AF65-F5344CB8AC3E}">
        <p14:creationId xmlns:p14="http://schemas.microsoft.com/office/powerpoint/2010/main" val="285760215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with Three Columns and Headers">
    <p:bg>
      <p:bgPr>
        <a:solidFill>
          <a:schemeClr val="bg2"/>
        </a:solidFill>
        <a:effectLst/>
      </p:bgPr>
    </p:bg>
    <p:spTree>
      <p:nvGrpSpPr>
        <p:cNvPr id="1" name=""/>
        <p:cNvGrpSpPr/>
        <p:nvPr/>
      </p:nvGrpSpPr>
      <p:grpSpPr>
        <a:xfrm>
          <a:off x="0" y="0"/>
          <a:ext cx="0" cy="0"/>
          <a:chOff x="0" y="0"/>
          <a:chExt cx="0" cy="0"/>
        </a:xfrm>
      </p:grpSpPr>
      <p:pic>
        <p:nvPicPr>
          <p:cNvPr id="6" name="Picture 5" descr="A blue and green background&#10;&#10;AI-generated content may be incorrect.">
            <a:extLst>
              <a:ext uri="{FF2B5EF4-FFF2-40B4-BE49-F238E27FC236}">
                <a16:creationId xmlns:a16="http://schemas.microsoft.com/office/drawing/2014/main" id="{9B196B0D-18BB-6445-C48F-4B574563AB2B}"/>
              </a:ext>
            </a:extLst>
          </p:cNvPr>
          <p:cNvPicPr>
            <a:picLocks noGrp="1" noRot="1" noMove="1" noResize="1" noEditPoints="1" noAdjustHandles="1" noChangeArrowheads="1" noChangeShapeType="1" noCrop="1"/>
          </p:cNvPicPr>
          <p:nvPr userDrawn="1"/>
        </p:nvPicPr>
        <p:blipFill>
          <a:blip r:embed="rId2"/>
          <a:stretch>
            <a:fillRect/>
          </a:stretch>
        </p:blipFill>
        <p:spPr>
          <a:xfrm>
            <a:off x="-1" y="891"/>
            <a:ext cx="12190415" cy="6867144"/>
          </a:xfrm>
          <a:prstGeom prst="rect">
            <a:avLst/>
          </a:prstGeom>
        </p:spPr>
      </p:pic>
      <p:sp>
        <p:nvSpPr>
          <p:cNvPr id="2" name="Rounded Rectangle 16">
            <a:extLst>
              <a:ext uri="{FF2B5EF4-FFF2-40B4-BE49-F238E27FC236}">
                <a16:creationId xmlns:a16="http://schemas.microsoft.com/office/drawing/2014/main" id="{06C7E3B2-CBEA-773A-50C9-FB620F0A0556}"/>
              </a:ext>
              <a:ext uri="{C183D7F6-B498-43B3-948B-1728B52AA6E4}">
                <adec:decorative xmlns:adec="http://schemas.microsoft.com/office/drawing/2017/decorative" val="1"/>
              </a:ext>
            </a:extLst>
          </p:cNvPr>
          <p:cNvSpPr/>
          <p:nvPr userDrawn="1"/>
        </p:nvSpPr>
        <p:spPr>
          <a:xfrm>
            <a:off x="549275" y="1798638"/>
            <a:ext cx="3563938" cy="4386262"/>
          </a:xfrm>
          <a:prstGeom prst="roundRect">
            <a:avLst>
              <a:gd name="adj" fmla="val 3849"/>
            </a:avLst>
          </a:prstGeom>
          <a:solidFill>
            <a:schemeClr val="tx2">
              <a:alpha val="5289"/>
            </a:schemeClr>
          </a:solidFill>
          <a:ln w="6350">
            <a:solidFill>
              <a:schemeClr val="bg1"/>
            </a:solidFill>
          </a:ln>
          <a:scene3d>
            <a:camera prst="orthographicFront"/>
            <a:lightRig rig="brightRoom" dir="t">
              <a:rot lat="0" lon="0" rev="0"/>
            </a:lightRig>
          </a:scene3d>
          <a:sp3d extrusionH="38100" prstMaterial="translucentPowder">
            <a:bevelT w="139700" h="8890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solidFill>
                <a:schemeClr val="tx1"/>
              </a:solidFill>
            </a:endParaRPr>
          </a:p>
        </p:txBody>
      </p:sp>
      <p:sp>
        <p:nvSpPr>
          <p:cNvPr id="4" name="Rounded Rectangle 16">
            <a:extLst>
              <a:ext uri="{FF2B5EF4-FFF2-40B4-BE49-F238E27FC236}">
                <a16:creationId xmlns:a16="http://schemas.microsoft.com/office/drawing/2014/main" id="{AF118AF6-C330-0FC1-6F2F-8DE85894A8B9}"/>
              </a:ext>
              <a:ext uri="{C183D7F6-B498-43B3-948B-1728B52AA6E4}">
                <adec:decorative xmlns:adec="http://schemas.microsoft.com/office/drawing/2017/decorative" val="1"/>
              </a:ext>
            </a:extLst>
          </p:cNvPr>
          <p:cNvSpPr/>
          <p:nvPr userDrawn="1"/>
        </p:nvSpPr>
        <p:spPr>
          <a:xfrm>
            <a:off x="4308474" y="1798638"/>
            <a:ext cx="3573463" cy="4386262"/>
          </a:xfrm>
          <a:prstGeom prst="roundRect">
            <a:avLst>
              <a:gd name="adj" fmla="val 3838"/>
            </a:avLst>
          </a:prstGeom>
          <a:solidFill>
            <a:schemeClr val="tx2">
              <a:alpha val="5289"/>
            </a:schemeClr>
          </a:solidFill>
          <a:ln w="6350">
            <a:solidFill>
              <a:schemeClr val="bg1"/>
            </a:solidFill>
          </a:ln>
          <a:scene3d>
            <a:camera prst="orthographicFront"/>
            <a:lightRig rig="brightRoom" dir="t">
              <a:rot lat="0" lon="0" rev="0"/>
            </a:lightRig>
          </a:scene3d>
          <a:sp3d extrusionH="38100" prstMaterial="translucentPowder">
            <a:bevelT w="139700" h="8890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1600">
              <a:solidFill>
                <a:schemeClr val="tx1"/>
              </a:solidFill>
            </a:endParaRPr>
          </a:p>
        </p:txBody>
      </p:sp>
      <p:sp>
        <p:nvSpPr>
          <p:cNvPr id="5" name="Rounded Rectangle 16">
            <a:extLst>
              <a:ext uri="{FF2B5EF4-FFF2-40B4-BE49-F238E27FC236}">
                <a16:creationId xmlns:a16="http://schemas.microsoft.com/office/drawing/2014/main" id="{FEE23BE6-B055-BBE2-C4DA-B094786EF884}"/>
              </a:ext>
              <a:ext uri="{C183D7F6-B498-43B3-948B-1728B52AA6E4}">
                <adec:decorative xmlns:adec="http://schemas.microsoft.com/office/drawing/2017/decorative" val="1"/>
              </a:ext>
            </a:extLst>
          </p:cNvPr>
          <p:cNvSpPr/>
          <p:nvPr userDrawn="1"/>
        </p:nvSpPr>
        <p:spPr>
          <a:xfrm>
            <a:off x="8062914" y="1798638"/>
            <a:ext cx="3573461" cy="4386262"/>
          </a:xfrm>
          <a:prstGeom prst="roundRect">
            <a:avLst>
              <a:gd name="adj" fmla="val 3838"/>
            </a:avLst>
          </a:prstGeom>
          <a:solidFill>
            <a:schemeClr val="tx2">
              <a:alpha val="5289"/>
            </a:schemeClr>
          </a:solidFill>
          <a:ln w="6350">
            <a:solidFill>
              <a:schemeClr val="bg1"/>
            </a:solidFill>
          </a:ln>
          <a:scene3d>
            <a:camera prst="orthographicFront"/>
            <a:lightRig rig="brightRoom" dir="t">
              <a:rot lat="0" lon="0" rev="0"/>
            </a:lightRig>
          </a:scene3d>
          <a:sp3d extrusionH="38100" prstMaterial="translucentPowder">
            <a:bevelT w="139700" h="8890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1600">
              <a:solidFill>
                <a:schemeClr val="tx1"/>
              </a:solidFill>
            </a:endParaRPr>
          </a:p>
        </p:txBody>
      </p:sp>
      <p:sp>
        <p:nvSpPr>
          <p:cNvPr id="29" name="Title Placeholder 1">
            <a:extLst>
              <a:ext uri="{FF2B5EF4-FFF2-40B4-BE49-F238E27FC236}">
                <a16:creationId xmlns:a16="http://schemas.microsoft.com/office/drawing/2014/main" id="{C3D71E33-7D25-B094-C82C-4B6E29E12FFC}"/>
              </a:ext>
            </a:extLst>
          </p:cNvPr>
          <p:cNvSpPr>
            <a:spLocks noGrp="1"/>
          </p:cNvSpPr>
          <p:nvPr>
            <p:ph type="title"/>
          </p:nvPr>
        </p:nvSpPr>
        <p:spPr>
          <a:xfrm>
            <a:off x="548640" y="530352"/>
            <a:ext cx="11091672" cy="594360"/>
          </a:xfrm>
          <a:prstGeom prst="rect">
            <a:avLst/>
          </a:prstGeom>
        </p:spPr>
        <p:txBody>
          <a:bodyPr vert="horz" lIns="0" tIns="0" rIns="0" bIns="0" rtlCol="0" anchor="t" anchorCtr="0">
            <a:noAutofit/>
          </a:bodyPr>
          <a:lstStyle>
            <a:lvl1pPr>
              <a:defRPr>
                <a:solidFill>
                  <a:schemeClr val="bg1"/>
                </a:solidFill>
              </a:defRPr>
            </a:lvl1pPr>
          </a:lstStyle>
          <a:p>
            <a:pPr lvl="0"/>
            <a:r>
              <a:rPr lang="en-US"/>
              <a:t>Click to edit Master title style</a:t>
            </a:r>
          </a:p>
        </p:txBody>
      </p:sp>
      <p:sp>
        <p:nvSpPr>
          <p:cNvPr id="3" name="Subtitle 2">
            <a:extLst>
              <a:ext uri="{FF2B5EF4-FFF2-40B4-BE49-F238E27FC236}">
                <a16:creationId xmlns:a16="http://schemas.microsoft.com/office/drawing/2014/main" id="{F775094D-6517-6233-057C-EDD74B7232B8}"/>
              </a:ext>
            </a:extLst>
          </p:cNvPr>
          <p:cNvSpPr>
            <a:spLocks noGrp="1"/>
          </p:cNvSpPr>
          <p:nvPr>
            <p:ph type="subTitle" idx="1"/>
          </p:nvPr>
        </p:nvSpPr>
        <p:spPr>
          <a:xfrm>
            <a:off x="548640" y="1097279"/>
            <a:ext cx="11091545" cy="697459"/>
          </a:xfrm>
          <a:prstGeom prst="rect">
            <a:avLst/>
          </a:prstGeom>
        </p:spPr>
        <p:txBody>
          <a:bodyPr/>
          <a:lstStyle>
            <a:lvl1pPr marL="0" indent="0" algn="l">
              <a:lnSpc>
                <a:spcPct val="90000"/>
              </a:lnSpc>
              <a:buNone/>
              <a:defRPr sz="2000">
                <a:solidFill>
                  <a:schemeClr val="bg1"/>
                </a:solidFill>
                <a:latin typeface="ServiceNow Sans" panose="020B05040401010101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ext Placeholder 10">
            <a:extLst>
              <a:ext uri="{FF2B5EF4-FFF2-40B4-BE49-F238E27FC236}">
                <a16:creationId xmlns:a16="http://schemas.microsoft.com/office/drawing/2014/main" id="{12CE1430-DD33-F50F-4D33-9107A98F2092}"/>
              </a:ext>
            </a:extLst>
          </p:cNvPr>
          <p:cNvSpPr>
            <a:spLocks noGrp="1"/>
          </p:cNvSpPr>
          <p:nvPr>
            <p:ph type="body" sz="quarter" idx="22"/>
          </p:nvPr>
        </p:nvSpPr>
        <p:spPr>
          <a:xfrm>
            <a:off x="549275" y="2667000"/>
            <a:ext cx="3566160" cy="3520440"/>
          </a:xfrm>
        </p:spPr>
        <p:txBody>
          <a:bodyPr lIns="182880" tIns="0" rIns="182880" bIns="2743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0">
            <a:extLst>
              <a:ext uri="{FF2B5EF4-FFF2-40B4-BE49-F238E27FC236}">
                <a16:creationId xmlns:a16="http://schemas.microsoft.com/office/drawing/2014/main" id="{D8ECF9C0-FFC1-0568-E29D-B20AA430200E}"/>
              </a:ext>
            </a:extLst>
          </p:cNvPr>
          <p:cNvSpPr>
            <a:spLocks noGrp="1"/>
          </p:cNvSpPr>
          <p:nvPr>
            <p:ph type="body" sz="quarter" idx="23"/>
          </p:nvPr>
        </p:nvSpPr>
        <p:spPr>
          <a:xfrm>
            <a:off x="4308473" y="2667000"/>
            <a:ext cx="3566160" cy="3520440"/>
          </a:xfrm>
        </p:spPr>
        <p:txBody>
          <a:bodyPr lIns="182880" tIns="0" rIns="182880" bIns="2743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0">
            <a:extLst>
              <a:ext uri="{FF2B5EF4-FFF2-40B4-BE49-F238E27FC236}">
                <a16:creationId xmlns:a16="http://schemas.microsoft.com/office/drawing/2014/main" id="{32DE1228-F4B2-3DFB-20A5-DD9382B74D31}"/>
              </a:ext>
            </a:extLst>
          </p:cNvPr>
          <p:cNvSpPr>
            <a:spLocks noGrp="1"/>
          </p:cNvSpPr>
          <p:nvPr>
            <p:ph type="body" sz="quarter" idx="24"/>
          </p:nvPr>
        </p:nvSpPr>
        <p:spPr>
          <a:xfrm>
            <a:off x="8062915" y="2667000"/>
            <a:ext cx="3566160" cy="3520440"/>
          </a:xfrm>
        </p:spPr>
        <p:txBody>
          <a:bodyPr lIns="182880" tIns="0" rIns="182880" bIns="2743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15">
            <a:extLst>
              <a:ext uri="{FF2B5EF4-FFF2-40B4-BE49-F238E27FC236}">
                <a16:creationId xmlns:a16="http://schemas.microsoft.com/office/drawing/2014/main" id="{F5855F01-6892-A0BA-D2BB-28E4C2D5FF84}"/>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478373" y="6355437"/>
            <a:ext cx="980589" cy="280168"/>
          </a:xfrm>
          <a:prstGeom prst="rect">
            <a:avLst/>
          </a:prstGeom>
        </p:spPr>
      </p:pic>
      <p:sp>
        <p:nvSpPr>
          <p:cNvPr id="9" name="Slide Number Placeholder 5">
            <a:extLst>
              <a:ext uri="{FF2B5EF4-FFF2-40B4-BE49-F238E27FC236}">
                <a16:creationId xmlns:a16="http://schemas.microsoft.com/office/drawing/2014/main" id="{76E97354-2574-D163-9FDB-44A096476E2F}"/>
              </a:ext>
            </a:extLst>
          </p:cNvPr>
          <p:cNvSpPr txBox="1">
            <a:spLocks/>
          </p:cNvSpPr>
          <p:nvPr userDrawn="1"/>
        </p:nvSpPr>
        <p:spPr>
          <a:xfrm>
            <a:off x="11057990" y="6413253"/>
            <a:ext cx="578385" cy="228600"/>
          </a:xfrm>
          <a:prstGeom prst="rect">
            <a:avLst/>
          </a:prstGeom>
        </p:spPr>
        <p:txBody>
          <a:bodyPr lIns="0" rIns="0"/>
          <a:lstStyle>
            <a:defPPr>
              <a:defRPr lang="en-US"/>
            </a:defPPr>
            <a:lvl1pPr marL="0" algn="l" defTabSz="457040" rtl="0" eaLnBrk="1" latinLnBrk="0" hangingPunct="1">
              <a:defRPr sz="1799" kern="1200">
                <a:solidFill>
                  <a:schemeClr val="tx1"/>
                </a:solidFill>
                <a:latin typeface="+mn-lt"/>
                <a:ea typeface="+mn-ea"/>
                <a:cs typeface="+mn-cs"/>
              </a:defRPr>
            </a:lvl1pPr>
            <a:lvl2pPr marL="457040" algn="l" defTabSz="457040" rtl="0" eaLnBrk="1" latinLnBrk="0" hangingPunct="1">
              <a:defRPr sz="1799" kern="1200">
                <a:solidFill>
                  <a:schemeClr val="tx1"/>
                </a:solidFill>
                <a:latin typeface="+mn-lt"/>
                <a:ea typeface="+mn-ea"/>
                <a:cs typeface="+mn-cs"/>
              </a:defRPr>
            </a:lvl2pPr>
            <a:lvl3pPr marL="914080" algn="l" defTabSz="457040" rtl="0" eaLnBrk="1" latinLnBrk="0" hangingPunct="1">
              <a:defRPr sz="1799" kern="1200">
                <a:solidFill>
                  <a:schemeClr val="tx1"/>
                </a:solidFill>
                <a:latin typeface="+mn-lt"/>
                <a:ea typeface="+mn-ea"/>
                <a:cs typeface="+mn-cs"/>
              </a:defRPr>
            </a:lvl3pPr>
            <a:lvl4pPr marL="1371120" algn="l" defTabSz="457040" rtl="0" eaLnBrk="1" latinLnBrk="0" hangingPunct="1">
              <a:defRPr sz="1799" kern="1200">
                <a:solidFill>
                  <a:schemeClr val="tx1"/>
                </a:solidFill>
                <a:latin typeface="+mn-lt"/>
                <a:ea typeface="+mn-ea"/>
                <a:cs typeface="+mn-cs"/>
              </a:defRPr>
            </a:lvl4pPr>
            <a:lvl5pPr marL="1828160" algn="l" defTabSz="457040" rtl="0" eaLnBrk="1" latinLnBrk="0" hangingPunct="1">
              <a:defRPr sz="1799" kern="1200">
                <a:solidFill>
                  <a:schemeClr val="tx1"/>
                </a:solidFill>
                <a:latin typeface="+mn-lt"/>
                <a:ea typeface="+mn-ea"/>
                <a:cs typeface="+mn-cs"/>
              </a:defRPr>
            </a:lvl5pPr>
            <a:lvl6pPr marL="2285200" algn="l" defTabSz="457040" rtl="0" eaLnBrk="1" latinLnBrk="0" hangingPunct="1">
              <a:defRPr sz="1799" kern="1200">
                <a:solidFill>
                  <a:schemeClr val="tx1"/>
                </a:solidFill>
                <a:latin typeface="+mn-lt"/>
                <a:ea typeface="+mn-ea"/>
                <a:cs typeface="+mn-cs"/>
              </a:defRPr>
            </a:lvl6pPr>
            <a:lvl7pPr marL="2742240" algn="l" defTabSz="457040" rtl="0" eaLnBrk="1" latinLnBrk="0" hangingPunct="1">
              <a:defRPr sz="1799" kern="1200">
                <a:solidFill>
                  <a:schemeClr val="tx1"/>
                </a:solidFill>
                <a:latin typeface="+mn-lt"/>
                <a:ea typeface="+mn-ea"/>
                <a:cs typeface="+mn-cs"/>
              </a:defRPr>
            </a:lvl7pPr>
            <a:lvl8pPr marL="3199280" algn="l" defTabSz="457040" rtl="0" eaLnBrk="1" latinLnBrk="0" hangingPunct="1">
              <a:defRPr sz="1799" kern="1200">
                <a:solidFill>
                  <a:schemeClr val="tx1"/>
                </a:solidFill>
                <a:latin typeface="+mn-lt"/>
                <a:ea typeface="+mn-ea"/>
                <a:cs typeface="+mn-cs"/>
              </a:defRPr>
            </a:lvl8pPr>
            <a:lvl9pPr marL="3656320" algn="l" defTabSz="457040" rtl="0" eaLnBrk="1" latinLnBrk="0" hangingPunct="1">
              <a:defRPr sz="1799" kern="1200">
                <a:solidFill>
                  <a:schemeClr val="tx1"/>
                </a:solidFill>
                <a:latin typeface="+mn-lt"/>
                <a:ea typeface="+mn-ea"/>
                <a:cs typeface="+mn-cs"/>
              </a:defRPr>
            </a:lvl9pPr>
          </a:lstStyle>
          <a:p>
            <a:pPr algn="r"/>
            <a:fld id="{A9B9714D-1B27-0B43-A9CC-9EF2921F49DC}" type="slidenum">
              <a:rPr lang="en-US" sz="800" b="0" kern="1200" smtClean="0">
                <a:solidFill>
                  <a:schemeClr val="bg1"/>
                </a:solidFill>
                <a:ea typeface="+mn-ea"/>
                <a:cs typeface="+mn-cs"/>
              </a:rPr>
              <a:pPr algn="r"/>
              <a:t>‹#›</a:t>
            </a:fld>
            <a:endParaRPr lang="en-US" sz="800" b="0" kern="1200">
              <a:solidFill>
                <a:schemeClr val="bg1"/>
              </a:solidFill>
              <a:ea typeface="+mn-ea"/>
              <a:cs typeface="+mn-cs"/>
            </a:endParaRPr>
          </a:p>
        </p:txBody>
      </p:sp>
      <p:sp>
        <p:nvSpPr>
          <p:cNvPr id="10" name="Text Placeholder 12">
            <a:extLst>
              <a:ext uri="{FF2B5EF4-FFF2-40B4-BE49-F238E27FC236}">
                <a16:creationId xmlns:a16="http://schemas.microsoft.com/office/drawing/2014/main" id="{A0E41662-8500-013C-FF11-4052EF680865}"/>
              </a:ext>
            </a:extLst>
          </p:cNvPr>
          <p:cNvSpPr>
            <a:spLocks noGrp="1"/>
          </p:cNvSpPr>
          <p:nvPr>
            <p:ph type="body" sz="quarter" idx="16"/>
          </p:nvPr>
        </p:nvSpPr>
        <p:spPr>
          <a:xfrm>
            <a:off x="549276" y="1798638"/>
            <a:ext cx="3566160" cy="868362"/>
          </a:xfrm>
          <a:prstGeom prst="rect">
            <a:avLst/>
          </a:prstGeom>
        </p:spPr>
        <p:txBody>
          <a:bodyPr lIns="182880" rIns="182880" bIns="109728" anchor="b"/>
          <a:lstStyle>
            <a:lvl1pPr>
              <a:defRPr lang="en-US" sz="1900" b="0" i="0" kern="1200" spc="0" baseline="0" dirty="0" smtClean="0">
                <a:solidFill>
                  <a:schemeClr val="accent1"/>
                </a:solidFill>
                <a:latin typeface="ServiceNow Sans Medium" panose="020B0704040101010104" pitchFamily="34" charset="0"/>
                <a:ea typeface="+mn-ea"/>
                <a:cs typeface="ServiceNow Sans Medium" panose="020B0704040101010104" pitchFamily="34" charset="0"/>
              </a:defRPr>
            </a:lvl1pPr>
            <a:lvl2pPr marL="284162" indent="0">
              <a:buNone/>
              <a:defRPr/>
            </a:lvl2pPr>
          </a:lstStyle>
          <a:p>
            <a:pPr lvl="0"/>
            <a:r>
              <a:rPr lang="en-US"/>
              <a:t>Click to edit Master text styles</a:t>
            </a:r>
          </a:p>
        </p:txBody>
      </p:sp>
      <p:sp>
        <p:nvSpPr>
          <p:cNvPr id="11" name="Text Placeholder 12">
            <a:extLst>
              <a:ext uri="{FF2B5EF4-FFF2-40B4-BE49-F238E27FC236}">
                <a16:creationId xmlns:a16="http://schemas.microsoft.com/office/drawing/2014/main" id="{5F8DAFE9-52D4-B7E4-A26D-478DDE9939D9}"/>
              </a:ext>
            </a:extLst>
          </p:cNvPr>
          <p:cNvSpPr>
            <a:spLocks noGrp="1"/>
          </p:cNvSpPr>
          <p:nvPr>
            <p:ph type="body" sz="quarter" idx="20"/>
          </p:nvPr>
        </p:nvSpPr>
        <p:spPr>
          <a:xfrm>
            <a:off x="4308474" y="1798638"/>
            <a:ext cx="3566160" cy="868362"/>
          </a:xfrm>
          <a:prstGeom prst="rect">
            <a:avLst/>
          </a:prstGeom>
        </p:spPr>
        <p:txBody>
          <a:bodyPr lIns="182880" rIns="182880" bIns="109728" anchor="b"/>
          <a:lstStyle>
            <a:lvl1pPr>
              <a:defRPr lang="en-US" sz="1900" b="0" i="0" kern="1200" spc="0" baseline="0" dirty="0" smtClean="0">
                <a:solidFill>
                  <a:schemeClr val="accent1"/>
                </a:solidFill>
                <a:latin typeface="ServiceNow Sans Medium" panose="020B0704040101010104" pitchFamily="34" charset="0"/>
                <a:ea typeface="+mn-ea"/>
                <a:cs typeface="ServiceNow Sans Medium" panose="020B0704040101010104" pitchFamily="34" charset="0"/>
              </a:defRPr>
            </a:lvl1pPr>
            <a:lvl2pPr marL="284162" indent="0">
              <a:buNone/>
              <a:defRPr/>
            </a:lvl2pPr>
          </a:lstStyle>
          <a:p>
            <a:pPr lvl="0"/>
            <a:r>
              <a:rPr lang="en-US"/>
              <a:t>Click to edit Master text styles</a:t>
            </a:r>
          </a:p>
        </p:txBody>
      </p:sp>
      <p:sp>
        <p:nvSpPr>
          <p:cNvPr id="13" name="Text Placeholder 12">
            <a:extLst>
              <a:ext uri="{FF2B5EF4-FFF2-40B4-BE49-F238E27FC236}">
                <a16:creationId xmlns:a16="http://schemas.microsoft.com/office/drawing/2014/main" id="{77196B97-43E1-0EEF-78A3-03A8D4B90CF4}"/>
              </a:ext>
            </a:extLst>
          </p:cNvPr>
          <p:cNvSpPr>
            <a:spLocks noGrp="1"/>
          </p:cNvSpPr>
          <p:nvPr>
            <p:ph type="body" sz="quarter" idx="21"/>
          </p:nvPr>
        </p:nvSpPr>
        <p:spPr>
          <a:xfrm>
            <a:off x="8062915" y="1798638"/>
            <a:ext cx="3566160" cy="868362"/>
          </a:xfrm>
          <a:prstGeom prst="rect">
            <a:avLst/>
          </a:prstGeom>
        </p:spPr>
        <p:txBody>
          <a:bodyPr lIns="182880" rIns="182880" bIns="109728" anchor="b"/>
          <a:lstStyle>
            <a:lvl1pPr>
              <a:defRPr lang="en-US" sz="1900" b="0" i="0" kern="1200" spc="0" baseline="0" dirty="0" smtClean="0">
                <a:solidFill>
                  <a:schemeClr val="accent1"/>
                </a:solidFill>
                <a:latin typeface="ServiceNow Sans Medium" panose="020B0704040101010104" pitchFamily="34" charset="0"/>
                <a:ea typeface="+mn-ea"/>
                <a:cs typeface="ServiceNow Sans Medium" panose="020B0704040101010104" pitchFamily="34" charset="0"/>
              </a:defRPr>
            </a:lvl1pPr>
            <a:lvl2pPr marL="284162" indent="0">
              <a:buNone/>
              <a:defRPr/>
            </a:lvl2pPr>
          </a:lstStyle>
          <a:p>
            <a:pPr lvl="0"/>
            <a:r>
              <a:rPr lang="en-US"/>
              <a:t>Click to edit Master text styles</a:t>
            </a:r>
          </a:p>
        </p:txBody>
      </p:sp>
      <p:sp>
        <p:nvSpPr>
          <p:cNvPr id="16" name="Text Placeholder 7">
            <a:extLst>
              <a:ext uri="{FF2B5EF4-FFF2-40B4-BE49-F238E27FC236}">
                <a16:creationId xmlns:a16="http://schemas.microsoft.com/office/drawing/2014/main" id="{A78A6122-4D32-360E-E25A-17762D7426C5}"/>
              </a:ext>
            </a:extLst>
          </p:cNvPr>
          <p:cNvSpPr>
            <a:spLocks noGrp="1"/>
          </p:cNvSpPr>
          <p:nvPr>
            <p:ph type="body" sz="quarter" idx="11" hasCustomPrompt="1"/>
          </p:nvPr>
        </p:nvSpPr>
        <p:spPr>
          <a:xfrm>
            <a:off x="1828798" y="6468451"/>
            <a:ext cx="9253538" cy="109728"/>
          </a:xfrm>
        </p:spPr>
        <p:txBody>
          <a:bodyPr anchor="b"/>
          <a:lstStyle>
            <a:lvl1pPr>
              <a:defRPr sz="800"/>
            </a:lvl1pPr>
            <a:lvl2pPr>
              <a:defRPr sz="600"/>
            </a:lvl2pPr>
            <a:lvl3pPr>
              <a:defRPr sz="600"/>
            </a:lvl3pPr>
            <a:lvl4pPr>
              <a:defRPr sz="600"/>
            </a:lvl4pPr>
            <a:lvl5pPr>
              <a:defRPr sz="600"/>
            </a:lvl5pPr>
          </a:lstStyle>
          <a:p>
            <a:pPr lvl="0"/>
            <a:r>
              <a:rPr lang="en-US"/>
              <a:t>Footer</a:t>
            </a:r>
          </a:p>
        </p:txBody>
      </p:sp>
    </p:spTree>
    <p:extLst>
      <p:ext uri="{BB962C8B-B14F-4D97-AF65-F5344CB8AC3E}">
        <p14:creationId xmlns:p14="http://schemas.microsoft.com/office/powerpoint/2010/main" val="134768279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with Four Columns and Headers">
    <p:bg>
      <p:bgPr>
        <a:solidFill>
          <a:schemeClr val="bg2"/>
        </a:solidFill>
        <a:effectLst/>
      </p:bgPr>
    </p:bg>
    <p:spTree>
      <p:nvGrpSpPr>
        <p:cNvPr id="1" name=""/>
        <p:cNvGrpSpPr/>
        <p:nvPr/>
      </p:nvGrpSpPr>
      <p:grpSpPr>
        <a:xfrm>
          <a:off x="0" y="0"/>
          <a:ext cx="0" cy="0"/>
          <a:chOff x="0" y="0"/>
          <a:chExt cx="0" cy="0"/>
        </a:xfrm>
      </p:grpSpPr>
      <p:pic>
        <p:nvPicPr>
          <p:cNvPr id="5" name="Picture 4" descr="A blue and green background&#10;&#10;AI-generated content may be incorrect.">
            <a:extLst>
              <a:ext uri="{FF2B5EF4-FFF2-40B4-BE49-F238E27FC236}">
                <a16:creationId xmlns:a16="http://schemas.microsoft.com/office/drawing/2014/main" id="{79BFB504-CB91-C31E-190E-A37053FE4FBF}"/>
              </a:ext>
            </a:extLst>
          </p:cNvPr>
          <p:cNvPicPr>
            <a:picLocks noGrp="1" noRot="1" noMove="1" noResize="1" noEditPoints="1" noAdjustHandles="1" noChangeArrowheads="1" noChangeShapeType="1" noCrop="1"/>
          </p:cNvPicPr>
          <p:nvPr userDrawn="1"/>
        </p:nvPicPr>
        <p:blipFill>
          <a:blip r:embed="rId2"/>
          <a:stretch>
            <a:fillRect/>
          </a:stretch>
        </p:blipFill>
        <p:spPr>
          <a:xfrm>
            <a:off x="0" y="0"/>
            <a:ext cx="12190415" cy="6867144"/>
          </a:xfrm>
          <a:prstGeom prst="rect">
            <a:avLst/>
          </a:prstGeom>
        </p:spPr>
      </p:pic>
      <p:sp>
        <p:nvSpPr>
          <p:cNvPr id="2" name="Rounded Rectangle 16">
            <a:extLst>
              <a:ext uri="{FF2B5EF4-FFF2-40B4-BE49-F238E27FC236}">
                <a16:creationId xmlns:a16="http://schemas.microsoft.com/office/drawing/2014/main" id="{3EE8CBDC-EB06-2158-179E-1BF0DD317613}"/>
              </a:ext>
              <a:ext uri="{C183D7F6-B498-43B3-948B-1728B52AA6E4}">
                <adec:decorative xmlns:adec="http://schemas.microsoft.com/office/drawing/2017/decorative" val="1"/>
              </a:ext>
            </a:extLst>
          </p:cNvPr>
          <p:cNvSpPr/>
          <p:nvPr userDrawn="1"/>
        </p:nvSpPr>
        <p:spPr>
          <a:xfrm>
            <a:off x="549275" y="1798638"/>
            <a:ext cx="2632075" cy="4386262"/>
          </a:xfrm>
          <a:prstGeom prst="roundRect">
            <a:avLst>
              <a:gd name="adj" fmla="val 5211"/>
            </a:avLst>
          </a:prstGeom>
          <a:solidFill>
            <a:schemeClr val="tx2">
              <a:alpha val="5289"/>
            </a:schemeClr>
          </a:solidFill>
          <a:ln w="6350">
            <a:solidFill>
              <a:schemeClr val="bg1"/>
            </a:solidFill>
          </a:ln>
          <a:scene3d>
            <a:camera prst="orthographicFront"/>
            <a:lightRig rig="brightRoom" dir="t">
              <a:rot lat="0" lon="0" rev="0"/>
            </a:lightRig>
          </a:scene3d>
          <a:sp3d extrusionH="38100" prstMaterial="translucentPowder">
            <a:bevelT w="139700" h="8890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solidFill>
                <a:schemeClr val="tx1"/>
              </a:solidFill>
            </a:endParaRPr>
          </a:p>
        </p:txBody>
      </p:sp>
      <p:sp>
        <p:nvSpPr>
          <p:cNvPr id="6" name="Rounded Rectangle 16">
            <a:extLst>
              <a:ext uri="{FF2B5EF4-FFF2-40B4-BE49-F238E27FC236}">
                <a16:creationId xmlns:a16="http://schemas.microsoft.com/office/drawing/2014/main" id="{15F938E9-E97B-BD50-2F3E-545AEFFF8F76}"/>
              </a:ext>
              <a:ext uri="{C183D7F6-B498-43B3-948B-1728B52AA6E4}">
                <adec:decorative xmlns:adec="http://schemas.microsoft.com/office/drawing/2017/decorative" val="1"/>
              </a:ext>
            </a:extLst>
          </p:cNvPr>
          <p:cNvSpPr/>
          <p:nvPr userDrawn="1"/>
        </p:nvSpPr>
        <p:spPr>
          <a:xfrm>
            <a:off x="3371592" y="1798638"/>
            <a:ext cx="2632075" cy="4386262"/>
          </a:xfrm>
          <a:prstGeom prst="roundRect">
            <a:avLst>
              <a:gd name="adj" fmla="val 5211"/>
            </a:avLst>
          </a:prstGeom>
          <a:solidFill>
            <a:schemeClr val="tx2">
              <a:alpha val="5289"/>
            </a:schemeClr>
          </a:solidFill>
          <a:ln w="6350">
            <a:solidFill>
              <a:schemeClr val="bg1"/>
            </a:solidFill>
          </a:ln>
          <a:scene3d>
            <a:camera prst="orthographicFront"/>
            <a:lightRig rig="brightRoom" dir="t">
              <a:rot lat="0" lon="0" rev="0"/>
            </a:lightRig>
          </a:scene3d>
          <a:sp3d extrusionH="38100" prstMaterial="translucentPowder">
            <a:bevelT w="139700" h="8890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solidFill>
                <a:schemeClr val="tx1"/>
              </a:solidFill>
            </a:endParaRPr>
          </a:p>
        </p:txBody>
      </p:sp>
      <p:sp>
        <p:nvSpPr>
          <p:cNvPr id="8" name="Rounded Rectangle 16">
            <a:extLst>
              <a:ext uri="{FF2B5EF4-FFF2-40B4-BE49-F238E27FC236}">
                <a16:creationId xmlns:a16="http://schemas.microsoft.com/office/drawing/2014/main" id="{9E1AF0A9-A8DF-B3AD-4061-1F3DB9326DFE}"/>
              </a:ext>
              <a:ext uri="{C183D7F6-B498-43B3-948B-1728B52AA6E4}">
                <adec:decorative xmlns:adec="http://schemas.microsoft.com/office/drawing/2017/decorative" val="1"/>
              </a:ext>
            </a:extLst>
          </p:cNvPr>
          <p:cNvSpPr/>
          <p:nvPr userDrawn="1"/>
        </p:nvSpPr>
        <p:spPr>
          <a:xfrm>
            <a:off x="6188075" y="1798638"/>
            <a:ext cx="2632075" cy="4386262"/>
          </a:xfrm>
          <a:prstGeom prst="roundRect">
            <a:avLst>
              <a:gd name="adj" fmla="val 5211"/>
            </a:avLst>
          </a:prstGeom>
          <a:solidFill>
            <a:schemeClr val="tx2">
              <a:alpha val="5289"/>
            </a:schemeClr>
          </a:solidFill>
          <a:ln w="6350">
            <a:solidFill>
              <a:schemeClr val="bg1"/>
            </a:solidFill>
          </a:ln>
          <a:scene3d>
            <a:camera prst="orthographicFront"/>
            <a:lightRig rig="brightRoom" dir="t">
              <a:rot lat="0" lon="0" rev="0"/>
            </a:lightRig>
          </a:scene3d>
          <a:sp3d extrusionH="38100" prstMaterial="translucentPowder">
            <a:bevelT w="139700" h="8890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solidFill>
                <a:schemeClr val="tx1"/>
              </a:solidFill>
            </a:endParaRPr>
          </a:p>
        </p:txBody>
      </p:sp>
      <p:sp>
        <p:nvSpPr>
          <p:cNvPr id="9" name="Rounded Rectangle 16">
            <a:extLst>
              <a:ext uri="{FF2B5EF4-FFF2-40B4-BE49-F238E27FC236}">
                <a16:creationId xmlns:a16="http://schemas.microsoft.com/office/drawing/2014/main" id="{33FE0F91-10BC-3B92-D08D-4016B7BCE70D}"/>
              </a:ext>
              <a:ext uri="{C183D7F6-B498-43B3-948B-1728B52AA6E4}">
                <adec:decorative xmlns:adec="http://schemas.microsoft.com/office/drawing/2017/decorative" val="1"/>
              </a:ext>
            </a:extLst>
          </p:cNvPr>
          <p:cNvSpPr/>
          <p:nvPr userDrawn="1"/>
        </p:nvSpPr>
        <p:spPr>
          <a:xfrm>
            <a:off x="9004300" y="1798638"/>
            <a:ext cx="2632075" cy="4386262"/>
          </a:xfrm>
          <a:prstGeom prst="roundRect">
            <a:avLst>
              <a:gd name="adj" fmla="val 5211"/>
            </a:avLst>
          </a:prstGeom>
          <a:solidFill>
            <a:schemeClr val="tx2">
              <a:alpha val="5289"/>
            </a:schemeClr>
          </a:solidFill>
          <a:ln w="6350">
            <a:solidFill>
              <a:schemeClr val="bg1"/>
            </a:solidFill>
          </a:ln>
          <a:scene3d>
            <a:camera prst="orthographicFront"/>
            <a:lightRig rig="brightRoom" dir="t">
              <a:rot lat="0" lon="0" rev="0"/>
            </a:lightRig>
          </a:scene3d>
          <a:sp3d extrusionH="38100" prstMaterial="translucentPowder">
            <a:bevelT w="139700" h="8890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solidFill>
                <a:schemeClr val="tx1"/>
              </a:solidFill>
            </a:endParaRPr>
          </a:p>
        </p:txBody>
      </p:sp>
      <p:sp>
        <p:nvSpPr>
          <p:cNvPr id="29" name="Title Placeholder 1">
            <a:extLst>
              <a:ext uri="{FF2B5EF4-FFF2-40B4-BE49-F238E27FC236}">
                <a16:creationId xmlns:a16="http://schemas.microsoft.com/office/drawing/2014/main" id="{C3D71E33-7D25-B094-C82C-4B6E29E12FFC}"/>
              </a:ext>
            </a:extLst>
          </p:cNvPr>
          <p:cNvSpPr>
            <a:spLocks noGrp="1"/>
          </p:cNvSpPr>
          <p:nvPr>
            <p:ph type="title"/>
          </p:nvPr>
        </p:nvSpPr>
        <p:spPr>
          <a:xfrm>
            <a:off x="548640" y="530352"/>
            <a:ext cx="11091672" cy="594360"/>
          </a:xfrm>
          <a:prstGeom prst="rect">
            <a:avLst/>
          </a:prstGeom>
        </p:spPr>
        <p:txBody>
          <a:bodyPr vert="horz" lIns="0" tIns="0" rIns="0" bIns="0" rtlCol="0" anchor="t" anchorCtr="0">
            <a:noAutofit/>
          </a:bodyPr>
          <a:lstStyle>
            <a:lvl1pPr>
              <a:defRPr b="1">
                <a:solidFill>
                  <a:schemeClr val="bg1"/>
                </a:solidFill>
              </a:defRPr>
            </a:lvl1pPr>
          </a:lstStyle>
          <a:p>
            <a:pPr lvl="0"/>
            <a:r>
              <a:rPr lang="en-US"/>
              <a:t>Click to edit Master title style</a:t>
            </a:r>
          </a:p>
        </p:txBody>
      </p:sp>
      <p:sp>
        <p:nvSpPr>
          <p:cNvPr id="4" name="Subtitle 2">
            <a:extLst>
              <a:ext uri="{FF2B5EF4-FFF2-40B4-BE49-F238E27FC236}">
                <a16:creationId xmlns:a16="http://schemas.microsoft.com/office/drawing/2014/main" id="{2C7ED23F-63A7-4A1C-CDF8-9DA57957808E}"/>
              </a:ext>
            </a:extLst>
          </p:cNvPr>
          <p:cNvSpPr>
            <a:spLocks noGrp="1"/>
          </p:cNvSpPr>
          <p:nvPr>
            <p:ph type="subTitle" idx="1"/>
          </p:nvPr>
        </p:nvSpPr>
        <p:spPr>
          <a:xfrm>
            <a:off x="548640" y="1097279"/>
            <a:ext cx="11091545" cy="697459"/>
          </a:xfrm>
          <a:prstGeom prst="rect">
            <a:avLst/>
          </a:prstGeom>
        </p:spPr>
        <p:txBody>
          <a:bodyPr/>
          <a:lstStyle>
            <a:lvl1pPr marL="0" indent="0" algn="l">
              <a:lnSpc>
                <a:spcPct val="90000"/>
              </a:lnSpc>
              <a:buNone/>
              <a:defRPr sz="2000">
                <a:solidFill>
                  <a:schemeClr val="bg1"/>
                </a:solidFill>
                <a:latin typeface="ServiceNow Sans" panose="020B05040401010101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15">
            <a:extLst>
              <a:ext uri="{FF2B5EF4-FFF2-40B4-BE49-F238E27FC236}">
                <a16:creationId xmlns:a16="http://schemas.microsoft.com/office/drawing/2014/main" id="{C2673F96-0AAE-0AA8-C011-6D27ABFFA5A9}"/>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478373" y="6355437"/>
            <a:ext cx="980589" cy="280168"/>
          </a:xfrm>
          <a:prstGeom prst="rect">
            <a:avLst/>
          </a:prstGeom>
        </p:spPr>
      </p:pic>
      <p:sp>
        <p:nvSpPr>
          <p:cNvPr id="10" name="Slide Number Placeholder 5">
            <a:extLst>
              <a:ext uri="{FF2B5EF4-FFF2-40B4-BE49-F238E27FC236}">
                <a16:creationId xmlns:a16="http://schemas.microsoft.com/office/drawing/2014/main" id="{286FD101-1142-066B-38EF-ABD93761A79A}"/>
              </a:ext>
            </a:extLst>
          </p:cNvPr>
          <p:cNvSpPr txBox="1">
            <a:spLocks/>
          </p:cNvSpPr>
          <p:nvPr userDrawn="1"/>
        </p:nvSpPr>
        <p:spPr>
          <a:xfrm>
            <a:off x="11057990" y="6413253"/>
            <a:ext cx="578385" cy="228600"/>
          </a:xfrm>
          <a:prstGeom prst="rect">
            <a:avLst/>
          </a:prstGeom>
        </p:spPr>
        <p:txBody>
          <a:bodyPr lIns="0" rIns="0"/>
          <a:lstStyle>
            <a:defPPr>
              <a:defRPr lang="en-US"/>
            </a:defPPr>
            <a:lvl1pPr marL="0" algn="l" defTabSz="457040" rtl="0" eaLnBrk="1" latinLnBrk="0" hangingPunct="1">
              <a:defRPr sz="1799" kern="1200">
                <a:solidFill>
                  <a:schemeClr val="tx1"/>
                </a:solidFill>
                <a:latin typeface="+mn-lt"/>
                <a:ea typeface="+mn-ea"/>
                <a:cs typeface="+mn-cs"/>
              </a:defRPr>
            </a:lvl1pPr>
            <a:lvl2pPr marL="457040" algn="l" defTabSz="457040" rtl="0" eaLnBrk="1" latinLnBrk="0" hangingPunct="1">
              <a:defRPr sz="1799" kern="1200">
                <a:solidFill>
                  <a:schemeClr val="tx1"/>
                </a:solidFill>
                <a:latin typeface="+mn-lt"/>
                <a:ea typeface="+mn-ea"/>
                <a:cs typeface="+mn-cs"/>
              </a:defRPr>
            </a:lvl2pPr>
            <a:lvl3pPr marL="914080" algn="l" defTabSz="457040" rtl="0" eaLnBrk="1" latinLnBrk="0" hangingPunct="1">
              <a:defRPr sz="1799" kern="1200">
                <a:solidFill>
                  <a:schemeClr val="tx1"/>
                </a:solidFill>
                <a:latin typeface="+mn-lt"/>
                <a:ea typeface="+mn-ea"/>
                <a:cs typeface="+mn-cs"/>
              </a:defRPr>
            </a:lvl3pPr>
            <a:lvl4pPr marL="1371120" algn="l" defTabSz="457040" rtl="0" eaLnBrk="1" latinLnBrk="0" hangingPunct="1">
              <a:defRPr sz="1799" kern="1200">
                <a:solidFill>
                  <a:schemeClr val="tx1"/>
                </a:solidFill>
                <a:latin typeface="+mn-lt"/>
                <a:ea typeface="+mn-ea"/>
                <a:cs typeface="+mn-cs"/>
              </a:defRPr>
            </a:lvl4pPr>
            <a:lvl5pPr marL="1828160" algn="l" defTabSz="457040" rtl="0" eaLnBrk="1" latinLnBrk="0" hangingPunct="1">
              <a:defRPr sz="1799" kern="1200">
                <a:solidFill>
                  <a:schemeClr val="tx1"/>
                </a:solidFill>
                <a:latin typeface="+mn-lt"/>
                <a:ea typeface="+mn-ea"/>
                <a:cs typeface="+mn-cs"/>
              </a:defRPr>
            </a:lvl5pPr>
            <a:lvl6pPr marL="2285200" algn="l" defTabSz="457040" rtl="0" eaLnBrk="1" latinLnBrk="0" hangingPunct="1">
              <a:defRPr sz="1799" kern="1200">
                <a:solidFill>
                  <a:schemeClr val="tx1"/>
                </a:solidFill>
                <a:latin typeface="+mn-lt"/>
                <a:ea typeface="+mn-ea"/>
                <a:cs typeface="+mn-cs"/>
              </a:defRPr>
            </a:lvl6pPr>
            <a:lvl7pPr marL="2742240" algn="l" defTabSz="457040" rtl="0" eaLnBrk="1" latinLnBrk="0" hangingPunct="1">
              <a:defRPr sz="1799" kern="1200">
                <a:solidFill>
                  <a:schemeClr val="tx1"/>
                </a:solidFill>
                <a:latin typeface="+mn-lt"/>
                <a:ea typeface="+mn-ea"/>
                <a:cs typeface="+mn-cs"/>
              </a:defRPr>
            </a:lvl7pPr>
            <a:lvl8pPr marL="3199280" algn="l" defTabSz="457040" rtl="0" eaLnBrk="1" latinLnBrk="0" hangingPunct="1">
              <a:defRPr sz="1799" kern="1200">
                <a:solidFill>
                  <a:schemeClr val="tx1"/>
                </a:solidFill>
                <a:latin typeface="+mn-lt"/>
                <a:ea typeface="+mn-ea"/>
                <a:cs typeface="+mn-cs"/>
              </a:defRPr>
            </a:lvl8pPr>
            <a:lvl9pPr marL="3656320" algn="l" defTabSz="457040" rtl="0" eaLnBrk="1" latinLnBrk="0" hangingPunct="1">
              <a:defRPr sz="1799" kern="1200">
                <a:solidFill>
                  <a:schemeClr val="tx1"/>
                </a:solidFill>
                <a:latin typeface="+mn-lt"/>
                <a:ea typeface="+mn-ea"/>
                <a:cs typeface="+mn-cs"/>
              </a:defRPr>
            </a:lvl9pPr>
          </a:lstStyle>
          <a:p>
            <a:pPr algn="r"/>
            <a:fld id="{A9B9714D-1B27-0B43-A9CC-9EF2921F49DC}" type="slidenum">
              <a:rPr lang="en-US" sz="800" b="0" kern="1200" smtClean="0">
                <a:solidFill>
                  <a:schemeClr val="bg1"/>
                </a:solidFill>
                <a:ea typeface="+mn-ea"/>
                <a:cs typeface="+mn-cs"/>
              </a:rPr>
              <a:pPr algn="r"/>
              <a:t>‹#›</a:t>
            </a:fld>
            <a:endParaRPr lang="en-US" sz="800" b="0" kern="1200">
              <a:solidFill>
                <a:schemeClr val="bg1"/>
              </a:solidFill>
              <a:ea typeface="+mn-ea"/>
              <a:cs typeface="+mn-cs"/>
            </a:endParaRPr>
          </a:p>
        </p:txBody>
      </p:sp>
      <p:sp>
        <p:nvSpPr>
          <p:cNvPr id="11" name="Text Placeholder 12">
            <a:extLst>
              <a:ext uri="{FF2B5EF4-FFF2-40B4-BE49-F238E27FC236}">
                <a16:creationId xmlns:a16="http://schemas.microsoft.com/office/drawing/2014/main" id="{C7B22AEA-E6E0-10EA-972B-60C41CD542B4}"/>
              </a:ext>
            </a:extLst>
          </p:cNvPr>
          <p:cNvSpPr>
            <a:spLocks noGrp="1"/>
          </p:cNvSpPr>
          <p:nvPr>
            <p:ph type="body" sz="quarter" idx="20"/>
          </p:nvPr>
        </p:nvSpPr>
        <p:spPr>
          <a:xfrm>
            <a:off x="549275" y="1798638"/>
            <a:ext cx="2632075" cy="868362"/>
          </a:xfrm>
          <a:prstGeom prst="rect">
            <a:avLst/>
          </a:prstGeom>
        </p:spPr>
        <p:txBody>
          <a:bodyPr lIns="182880" rIns="182880" bIns="109728" anchor="b"/>
          <a:lstStyle>
            <a:lvl1pPr>
              <a:defRPr lang="en-US" sz="1900" b="0" i="0" kern="1200" spc="0" baseline="0" dirty="0" smtClean="0">
                <a:solidFill>
                  <a:schemeClr val="accent1"/>
                </a:solidFill>
                <a:latin typeface="ServiceNow Sans Medium" panose="020B0704040101010104" pitchFamily="34" charset="0"/>
                <a:ea typeface="+mn-ea"/>
                <a:cs typeface="ServiceNow Sans Medium" panose="020B0704040101010104" pitchFamily="34" charset="0"/>
              </a:defRPr>
            </a:lvl1pPr>
            <a:lvl2pPr marL="284162" indent="0">
              <a:buNone/>
              <a:defRPr/>
            </a:lvl2pPr>
          </a:lstStyle>
          <a:p>
            <a:pPr lvl="0"/>
            <a:r>
              <a:rPr lang="en-US"/>
              <a:t>Click to edit Master text styles</a:t>
            </a:r>
          </a:p>
        </p:txBody>
      </p:sp>
      <p:sp>
        <p:nvSpPr>
          <p:cNvPr id="13" name="Text Placeholder 12">
            <a:extLst>
              <a:ext uri="{FF2B5EF4-FFF2-40B4-BE49-F238E27FC236}">
                <a16:creationId xmlns:a16="http://schemas.microsoft.com/office/drawing/2014/main" id="{1172D26B-E764-2AD3-5B66-77526F922A00}"/>
              </a:ext>
            </a:extLst>
          </p:cNvPr>
          <p:cNvSpPr>
            <a:spLocks noGrp="1"/>
          </p:cNvSpPr>
          <p:nvPr>
            <p:ph type="body" sz="quarter" idx="24"/>
          </p:nvPr>
        </p:nvSpPr>
        <p:spPr>
          <a:xfrm>
            <a:off x="3370206" y="1798638"/>
            <a:ext cx="2632213" cy="868362"/>
          </a:xfrm>
          <a:prstGeom prst="rect">
            <a:avLst/>
          </a:prstGeom>
        </p:spPr>
        <p:txBody>
          <a:bodyPr lIns="182880" rIns="182880" bIns="109728" anchor="b"/>
          <a:lstStyle>
            <a:lvl1pPr>
              <a:defRPr lang="en-US" sz="1900" b="0" i="0" kern="1200" spc="0" baseline="0" dirty="0" smtClean="0">
                <a:solidFill>
                  <a:schemeClr val="accent1"/>
                </a:solidFill>
                <a:latin typeface="ServiceNow Sans Medium" panose="020B0704040101010104" pitchFamily="34" charset="0"/>
                <a:ea typeface="+mn-ea"/>
                <a:cs typeface="ServiceNow Sans Medium" panose="020B0704040101010104" pitchFamily="34" charset="0"/>
              </a:defRPr>
            </a:lvl1pPr>
            <a:lvl2pPr marL="284162" indent="0">
              <a:buNone/>
              <a:defRPr/>
            </a:lvl2pPr>
          </a:lstStyle>
          <a:p>
            <a:pPr lvl="0"/>
            <a:r>
              <a:rPr lang="en-US"/>
              <a:t>Click to edit Master text styles</a:t>
            </a:r>
          </a:p>
        </p:txBody>
      </p:sp>
      <p:sp>
        <p:nvSpPr>
          <p:cNvPr id="14" name="Text Placeholder 12">
            <a:extLst>
              <a:ext uri="{FF2B5EF4-FFF2-40B4-BE49-F238E27FC236}">
                <a16:creationId xmlns:a16="http://schemas.microsoft.com/office/drawing/2014/main" id="{76DF36E0-17E8-D376-BEC6-4129110E6853}"/>
              </a:ext>
            </a:extLst>
          </p:cNvPr>
          <p:cNvSpPr>
            <a:spLocks noGrp="1"/>
          </p:cNvSpPr>
          <p:nvPr>
            <p:ph type="body" sz="quarter" idx="25"/>
          </p:nvPr>
        </p:nvSpPr>
        <p:spPr>
          <a:xfrm>
            <a:off x="6191137" y="1798638"/>
            <a:ext cx="2633473" cy="868362"/>
          </a:xfrm>
          <a:prstGeom prst="rect">
            <a:avLst/>
          </a:prstGeom>
        </p:spPr>
        <p:txBody>
          <a:bodyPr lIns="182880" rIns="182880" bIns="109728" anchor="b"/>
          <a:lstStyle>
            <a:lvl1pPr>
              <a:defRPr lang="en-US" sz="1900" b="0" i="0" kern="1200" spc="0" baseline="0" dirty="0" smtClean="0">
                <a:solidFill>
                  <a:schemeClr val="accent1"/>
                </a:solidFill>
                <a:latin typeface="ServiceNow Sans Medium" panose="020B0704040101010104" pitchFamily="34" charset="0"/>
                <a:ea typeface="+mn-ea"/>
                <a:cs typeface="ServiceNow Sans Medium" panose="020B0704040101010104" pitchFamily="34" charset="0"/>
              </a:defRPr>
            </a:lvl1pPr>
            <a:lvl2pPr marL="284162" indent="0">
              <a:buNone/>
              <a:defRPr/>
            </a:lvl2pPr>
          </a:lstStyle>
          <a:p>
            <a:pPr lvl="0"/>
            <a:r>
              <a:rPr lang="en-US"/>
              <a:t>Click to edit Master text styles</a:t>
            </a:r>
          </a:p>
        </p:txBody>
      </p:sp>
      <p:sp>
        <p:nvSpPr>
          <p:cNvPr id="21" name="Text Placeholder 12">
            <a:extLst>
              <a:ext uri="{FF2B5EF4-FFF2-40B4-BE49-F238E27FC236}">
                <a16:creationId xmlns:a16="http://schemas.microsoft.com/office/drawing/2014/main" id="{A3ED623B-E2B3-F322-58B4-8269A5C53E49}"/>
              </a:ext>
            </a:extLst>
          </p:cNvPr>
          <p:cNvSpPr>
            <a:spLocks noGrp="1"/>
          </p:cNvSpPr>
          <p:nvPr>
            <p:ph type="body" sz="quarter" idx="26"/>
          </p:nvPr>
        </p:nvSpPr>
        <p:spPr>
          <a:xfrm>
            <a:off x="9012067" y="1798638"/>
            <a:ext cx="2633472" cy="868362"/>
          </a:xfrm>
          <a:prstGeom prst="rect">
            <a:avLst/>
          </a:prstGeom>
        </p:spPr>
        <p:txBody>
          <a:bodyPr lIns="182880" rIns="182880" bIns="109728" anchor="b"/>
          <a:lstStyle>
            <a:lvl1pPr>
              <a:defRPr lang="en-US" sz="1900" b="0" i="0" kern="1200" spc="0" baseline="0" dirty="0" smtClean="0">
                <a:solidFill>
                  <a:schemeClr val="accent1"/>
                </a:solidFill>
                <a:latin typeface="ServiceNow Sans Medium" panose="020B0704040101010104" pitchFamily="34" charset="0"/>
                <a:ea typeface="+mn-ea"/>
                <a:cs typeface="ServiceNow Sans Medium" panose="020B0704040101010104" pitchFamily="34" charset="0"/>
              </a:defRPr>
            </a:lvl1pPr>
            <a:lvl2pPr marL="284162" indent="0">
              <a:buNone/>
              <a:defRPr/>
            </a:lvl2pPr>
          </a:lstStyle>
          <a:p>
            <a:pPr lvl="0"/>
            <a:r>
              <a:rPr lang="en-US"/>
              <a:t>Click to edit Master text styles</a:t>
            </a:r>
          </a:p>
        </p:txBody>
      </p:sp>
      <p:sp>
        <p:nvSpPr>
          <p:cNvPr id="3" name="Text Placeholder 10">
            <a:extLst>
              <a:ext uri="{FF2B5EF4-FFF2-40B4-BE49-F238E27FC236}">
                <a16:creationId xmlns:a16="http://schemas.microsoft.com/office/drawing/2014/main" id="{F379B356-D925-A151-C5F6-2148FB4B20D4}"/>
              </a:ext>
            </a:extLst>
          </p:cNvPr>
          <p:cNvSpPr>
            <a:spLocks noGrp="1"/>
          </p:cNvSpPr>
          <p:nvPr>
            <p:ph type="body" sz="quarter" idx="19"/>
          </p:nvPr>
        </p:nvSpPr>
        <p:spPr>
          <a:xfrm>
            <a:off x="549275" y="2667000"/>
            <a:ext cx="2633472" cy="3520440"/>
          </a:xfrm>
        </p:spPr>
        <p:txBody>
          <a:bodyPr lIns="182880" tIns="0" rIns="182880" bIns="2743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0">
            <a:extLst>
              <a:ext uri="{FF2B5EF4-FFF2-40B4-BE49-F238E27FC236}">
                <a16:creationId xmlns:a16="http://schemas.microsoft.com/office/drawing/2014/main" id="{E7F31F01-9D75-E6E1-71D2-C8C56CFDC2A0}"/>
              </a:ext>
            </a:extLst>
          </p:cNvPr>
          <p:cNvSpPr>
            <a:spLocks noGrp="1"/>
          </p:cNvSpPr>
          <p:nvPr>
            <p:ph type="body" sz="quarter" idx="30"/>
          </p:nvPr>
        </p:nvSpPr>
        <p:spPr>
          <a:xfrm>
            <a:off x="3370206" y="2667000"/>
            <a:ext cx="2633472" cy="3520440"/>
          </a:xfrm>
        </p:spPr>
        <p:txBody>
          <a:bodyPr lIns="182880" tIns="0" rIns="182880" bIns="2743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0">
            <a:extLst>
              <a:ext uri="{FF2B5EF4-FFF2-40B4-BE49-F238E27FC236}">
                <a16:creationId xmlns:a16="http://schemas.microsoft.com/office/drawing/2014/main" id="{59EDA602-37E5-70CA-4209-5018B996F0DA}"/>
              </a:ext>
            </a:extLst>
          </p:cNvPr>
          <p:cNvSpPr>
            <a:spLocks noGrp="1"/>
          </p:cNvSpPr>
          <p:nvPr>
            <p:ph type="body" sz="quarter" idx="21"/>
          </p:nvPr>
        </p:nvSpPr>
        <p:spPr>
          <a:xfrm>
            <a:off x="6191137" y="2667000"/>
            <a:ext cx="2633472" cy="3520440"/>
          </a:xfrm>
        </p:spPr>
        <p:txBody>
          <a:bodyPr lIns="182880" tIns="0" rIns="182880" bIns="2743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0">
            <a:extLst>
              <a:ext uri="{FF2B5EF4-FFF2-40B4-BE49-F238E27FC236}">
                <a16:creationId xmlns:a16="http://schemas.microsoft.com/office/drawing/2014/main" id="{ED7D9930-8BCD-E650-7488-F2685A663E06}"/>
              </a:ext>
            </a:extLst>
          </p:cNvPr>
          <p:cNvSpPr>
            <a:spLocks noGrp="1"/>
          </p:cNvSpPr>
          <p:nvPr>
            <p:ph type="body" sz="quarter" idx="22"/>
          </p:nvPr>
        </p:nvSpPr>
        <p:spPr>
          <a:xfrm>
            <a:off x="9012067" y="2667000"/>
            <a:ext cx="2633472" cy="3520440"/>
          </a:xfrm>
        </p:spPr>
        <p:txBody>
          <a:bodyPr lIns="182880" tIns="0" rIns="182880" bIns="2743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7">
            <a:extLst>
              <a:ext uri="{FF2B5EF4-FFF2-40B4-BE49-F238E27FC236}">
                <a16:creationId xmlns:a16="http://schemas.microsoft.com/office/drawing/2014/main" id="{555658C7-4DC5-4FC4-0E90-B890C520F2D6}"/>
              </a:ext>
            </a:extLst>
          </p:cNvPr>
          <p:cNvSpPr>
            <a:spLocks noGrp="1"/>
          </p:cNvSpPr>
          <p:nvPr>
            <p:ph type="body" sz="quarter" idx="11" hasCustomPrompt="1"/>
          </p:nvPr>
        </p:nvSpPr>
        <p:spPr>
          <a:xfrm>
            <a:off x="1828798" y="6468451"/>
            <a:ext cx="9253538" cy="109728"/>
          </a:xfrm>
        </p:spPr>
        <p:txBody>
          <a:bodyPr anchor="b"/>
          <a:lstStyle>
            <a:lvl1pPr>
              <a:defRPr sz="800"/>
            </a:lvl1pPr>
            <a:lvl2pPr>
              <a:defRPr sz="600"/>
            </a:lvl2pPr>
            <a:lvl3pPr>
              <a:defRPr sz="600"/>
            </a:lvl3pPr>
            <a:lvl4pPr>
              <a:defRPr sz="600"/>
            </a:lvl4pPr>
            <a:lvl5pPr>
              <a:defRPr sz="600"/>
            </a:lvl5pPr>
          </a:lstStyle>
          <a:p>
            <a:pPr lvl="0"/>
            <a:r>
              <a:rPr lang="en-US"/>
              <a:t>Footer</a:t>
            </a:r>
          </a:p>
        </p:txBody>
      </p:sp>
    </p:spTree>
    <p:extLst>
      <p:ext uri="{BB962C8B-B14F-4D97-AF65-F5344CB8AC3E}">
        <p14:creationId xmlns:p14="http://schemas.microsoft.com/office/powerpoint/2010/main" val="639254312"/>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ive Columns with Cards">
    <p:bg>
      <p:bgPr>
        <a:solidFill>
          <a:srgbClr val="F2F2F2"/>
        </a:solidFill>
        <a:effectLst/>
      </p:bgPr>
    </p:bg>
    <p:spTree>
      <p:nvGrpSpPr>
        <p:cNvPr id="1" name=""/>
        <p:cNvGrpSpPr/>
        <p:nvPr/>
      </p:nvGrpSpPr>
      <p:grpSpPr>
        <a:xfrm>
          <a:off x="0" y="0"/>
          <a:ext cx="0" cy="0"/>
          <a:chOff x="0" y="0"/>
          <a:chExt cx="0" cy="0"/>
        </a:xfrm>
      </p:grpSpPr>
      <p:pic>
        <p:nvPicPr>
          <p:cNvPr id="2" name="Picture 1" descr="A blue and green background&#10;&#10;AI-generated content may be incorrect.">
            <a:extLst>
              <a:ext uri="{FF2B5EF4-FFF2-40B4-BE49-F238E27FC236}">
                <a16:creationId xmlns:a16="http://schemas.microsoft.com/office/drawing/2014/main" id="{648298D7-7997-1A04-8611-F0C1F69621E8}"/>
              </a:ext>
            </a:extLst>
          </p:cNvPr>
          <p:cNvPicPr>
            <a:picLocks noGrp="1" noRot="1" noMove="1" noResize="1" noEditPoints="1" noAdjustHandles="1" noChangeArrowheads="1" noChangeShapeType="1" noCrop="1"/>
          </p:cNvPicPr>
          <p:nvPr userDrawn="1"/>
        </p:nvPicPr>
        <p:blipFill>
          <a:blip r:embed="rId2"/>
          <a:stretch>
            <a:fillRect/>
          </a:stretch>
        </p:blipFill>
        <p:spPr>
          <a:xfrm>
            <a:off x="0" y="0"/>
            <a:ext cx="12190415" cy="6867144"/>
          </a:xfrm>
          <a:prstGeom prst="rect">
            <a:avLst/>
          </a:prstGeom>
        </p:spPr>
      </p:pic>
      <p:pic>
        <p:nvPicPr>
          <p:cNvPr id="6" name="Picture 15">
            <a:extLst>
              <a:ext uri="{FF2B5EF4-FFF2-40B4-BE49-F238E27FC236}">
                <a16:creationId xmlns:a16="http://schemas.microsoft.com/office/drawing/2014/main" id="{8BAE4333-10B4-3022-D199-81C8A136C3A3}"/>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478373" y="6355437"/>
            <a:ext cx="980589" cy="280168"/>
          </a:xfrm>
          <a:prstGeom prst="rect">
            <a:avLst/>
          </a:prstGeom>
        </p:spPr>
      </p:pic>
      <p:sp>
        <p:nvSpPr>
          <p:cNvPr id="7" name="Slide Number Placeholder 5">
            <a:extLst>
              <a:ext uri="{FF2B5EF4-FFF2-40B4-BE49-F238E27FC236}">
                <a16:creationId xmlns:a16="http://schemas.microsoft.com/office/drawing/2014/main" id="{F406E669-3B3C-E6BD-2018-D108314907BE}"/>
              </a:ext>
            </a:extLst>
          </p:cNvPr>
          <p:cNvSpPr txBox="1">
            <a:spLocks/>
          </p:cNvSpPr>
          <p:nvPr userDrawn="1"/>
        </p:nvSpPr>
        <p:spPr>
          <a:xfrm>
            <a:off x="11057990" y="6413253"/>
            <a:ext cx="578385" cy="228600"/>
          </a:xfrm>
          <a:prstGeom prst="rect">
            <a:avLst/>
          </a:prstGeom>
        </p:spPr>
        <p:txBody>
          <a:bodyPr lIns="0" rIns="0"/>
          <a:lstStyle>
            <a:defPPr>
              <a:defRPr lang="en-US"/>
            </a:defPPr>
            <a:lvl1pPr marL="0" algn="l" defTabSz="457040" rtl="0" eaLnBrk="1" latinLnBrk="0" hangingPunct="1">
              <a:defRPr sz="1799" kern="1200">
                <a:solidFill>
                  <a:schemeClr val="tx1"/>
                </a:solidFill>
                <a:latin typeface="+mn-lt"/>
                <a:ea typeface="+mn-ea"/>
                <a:cs typeface="+mn-cs"/>
              </a:defRPr>
            </a:lvl1pPr>
            <a:lvl2pPr marL="457040" algn="l" defTabSz="457040" rtl="0" eaLnBrk="1" latinLnBrk="0" hangingPunct="1">
              <a:defRPr sz="1799" kern="1200">
                <a:solidFill>
                  <a:schemeClr val="tx1"/>
                </a:solidFill>
                <a:latin typeface="+mn-lt"/>
                <a:ea typeface="+mn-ea"/>
                <a:cs typeface="+mn-cs"/>
              </a:defRPr>
            </a:lvl2pPr>
            <a:lvl3pPr marL="914080" algn="l" defTabSz="457040" rtl="0" eaLnBrk="1" latinLnBrk="0" hangingPunct="1">
              <a:defRPr sz="1799" kern="1200">
                <a:solidFill>
                  <a:schemeClr val="tx1"/>
                </a:solidFill>
                <a:latin typeface="+mn-lt"/>
                <a:ea typeface="+mn-ea"/>
                <a:cs typeface="+mn-cs"/>
              </a:defRPr>
            </a:lvl3pPr>
            <a:lvl4pPr marL="1371120" algn="l" defTabSz="457040" rtl="0" eaLnBrk="1" latinLnBrk="0" hangingPunct="1">
              <a:defRPr sz="1799" kern="1200">
                <a:solidFill>
                  <a:schemeClr val="tx1"/>
                </a:solidFill>
                <a:latin typeface="+mn-lt"/>
                <a:ea typeface="+mn-ea"/>
                <a:cs typeface="+mn-cs"/>
              </a:defRPr>
            </a:lvl4pPr>
            <a:lvl5pPr marL="1828160" algn="l" defTabSz="457040" rtl="0" eaLnBrk="1" latinLnBrk="0" hangingPunct="1">
              <a:defRPr sz="1799" kern="1200">
                <a:solidFill>
                  <a:schemeClr val="tx1"/>
                </a:solidFill>
                <a:latin typeface="+mn-lt"/>
                <a:ea typeface="+mn-ea"/>
                <a:cs typeface="+mn-cs"/>
              </a:defRPr>
            </a:lvl5pPr>
            <a:lvl6pPr marL="2285200" algn="l" defTabSz="457040" rtl="0" eaLnBrk="1" latinLnBrk="0" hangingPunct="1">
              <a:defRPr sz="1799" kern="1200">
                <a:solidFill>
                  <a:schemeClr val="tx1"/>
                </a:solidFill>
                <a:latin typeface="+mn-lt"/>
                <a:ea typeface="+mn-ea"/>
                <a:cs typeface="+mn-cs"/>
              </a:defRPr>
            </a:lvl6pPr>
            <a:lvl7pPr marL="2742240" algn="l" defTabSz="457040" rtl="0" eaLnBrk="1" latinLnBrk="0" hangingPunct="1">
              <a:defRPr sz="1799" kern="1200">
                <a:solidFill>
                  <a:schemeClr val="tx1"/>
                </a:solidFill>
                <a:latin typeface="+mn-lt"/>
                <a:ea typeface="+mn-ea"/>
                <a:cs typeface="+mn-cs"/>
              </a:defRPr>
            </a:lvl7pPr>
            <a:lvl8pPr marL="3199280" algn="l" defTabSz="457040" rtl="0" eaLnBrk="1" latinLnBrk="0" hangingPunct="1">
              <a:defRPr sz="1799" kern="1200">
                <a:solidFill>
                  <a:schemeClr val="tx1"/>
                </a:solidFill>
                <a:latin typeface="+mn-lt"/>
                <a:ea typeface="+mn-ea"/>
                <a:cs typeface="+mn-cs"/>
              </a:defRPr>
            </a:lvl8pPr>
            <a:lvl9pPr marL="3656320" algn="l" defTabSz="457040" rtl="0" eaLnBrk="1" latinLnBrk="0" hangingPunct="1">
              <a:defRPr sz="1799" kern="1200">
                <a:solidFill>
                  <a:schemeClr val="tx1"/>
                </a:solidFill>
                <a:latin typeface="+mn-lt"/>
                <a:ea typeface="+mn-ea"/>
                <a:cs typeface="+mn-cs"/>
              </a:defRPr>
            </a:lvl9pPr>
          </a:lstStyle>
          <a:p>
            <a:pPr algn="r"/>
            <a:fld id="{A9B9714D-1B27-0B43-A9CC-9EF2921F49DC}" type="slidenum">
              <a:rPr lang="en-US" sz="800" b="0" kern="1200" smtClean="0">
                <a:solidFill>
                  <a:schemeClr val="bg1"/>
                </a:solidFill>
                <a:ea typeface="+mn-ea"/>
                <a:cs typeface="+mn-cs"/>
              </a:rPr>
              <a:pPr algn="r"/>
              <a:t>‹#›</a:t>
            </a:fld>
            <a:endParaRPr lang="en-US" sz="800" b="0" kern="1200">
              <a:solidFill>
                <a:schemeClr val="bg1"/>
              </a:solidFill>
              <a:ea typeface="+mn-ea"/>
              <a:cs typeface="+mn-cs"/>
            </a:endParaRPr>
          </a:p>
        </p:txBody>
      </p:sp>
      <p:sp>
        <p:nvSpPr>
          <p:cNvPr id="26" name="Rounded Rectangle 25">
            <a:extLst>
              <a:ext uri="{FF2B5EF4-FFF2-40B4-BE49-F238E27FC236}">
                <a16:creationId xmlns:a16="http://schemas.microsoft.com/office/drawing/2014/main" id="{3500F3DC-A762-3559-288D-E8A708B58282}"/>
              </a:ext>
            </a:extLst>
          </p:cNvPr>
          <p:cNvSpPr/>
          <p:nvPr userDrawn="1"/>
        </p:nvSpPr>
        <p:spPr>
          <a:xfrm>
            <a:off x="548512" y="1790700"/>
            <a:ext cx="2052913" cy="4394199"/>
          </a:xfrm>
          <a:prstGeom prst="roundRect">
            <a:avLst>
              <a:gd name="adj" fmla="val 7014"/>
            </a:avLst>
          </a:prstGeom>
          <a:solidFill>
            <a:schemeClr val="tx2">
              <a:alpha val="5289"/>
            </a:schemeClr>
          </a:solidFill>
          <a:ln w="6350">
            <a:solidFill>
              <a:schemeClr val="bg1"/>
            </a:solidFill>
          </a:ln>
          <a:scene3d>
            <a:camera prst="orthographicFront"/>
            <a:lightRig rig="brightRoom" dir="t">
              <a:rot lat="0" lon="0" rev="0"/>
            </a:lightRig>
          </a:scene3d>
          <a:sp3d extrusionH="38100" prstMaterial="translucentPowder">
            <a:bevelT w="139700" h="8890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1600"/>
          </a:p>
        </p:txBody>
      </p:sp>
      <p:sp>
        <p:nvSpPr>
          <p:cNvPr id="11" name="Text Placeholder 12">
            <a:extLst>
              <a:ext uri="{FF2B5EF4-FFF2-40B4-BE49-F238E27FC236}">
                <a16:creationId xmlns:a16="http://schemas.microsoft.com/office/drawing/2014/main" id="{C7B22AEA-E6E0-10EA-972B-60C41CD542B4}"/>
              </a:ext>
            </a:extLst>
          </p:cNvPr>
          <p:cNvSpPr>
            <a:spLocks noGrp="1"/>
          </p:cNvSpPr>
          <p:nvPr>
            <p:ph type="body" sz="quarter" idx="20"/>
          </p:nvPr>
        </p:nvSpPr>
        <p:spPr>
          <a:xfrm>
            <a:off x="552451" y="1943101"/>
            <a:ext cx="2058165" cy="723899"/>
          </a:xfrm>
          <a:prstGeom prst="rect">
            <a:avLst/>
          </a:prstGeom>
        </p:spPr>
        <p:txBody>
          <a:bodyPr lIns="182880" rIns="182880" bIns="109728" anchor="b"/>
          <a:lstStyle>
            <a:lvl1pPr>
              <a:defRPr lang="en-US" sz="1600" b="0" i="0" kern="1200" spc="0" baseline="0" dirty="0" smtClean="0">
                <a:solidFill>
                  <a:schemeClr val="accent1"/>
                </a:solidFill>
                <a:latin typeface="ServiceNow Sans Medium" panose="020B0704040101010104" pitchFamily="34" charset="0"/>
                <a:ea typeface="+mn-ea"/>
                <a:cs typeface="ServiceNow Sans Medium" panose="020B0704040101010104" pitchFamily="34" charset="0"/>
              </a:defRPr>
            </a:lvl1pPr>
            <a:lvl2pPr marL="284162" indent="0">
              <a:buNone/>
              <a:defRPr/>
            </a:lvl2pPr>
          </a:lstStyle>
          <a:p>
            <a:pPr lvl="0"/>
            <a:r>
              <a:rPr lang="en-US"/>
              <a:t>Click to edit Master text styles</a:t>
            </a:r>
          </a:p>
        </p:txBody>
      </p:sp>
      <p:sp>
        <p:nvSpPr>
          <p:cNvPr id="3" name="Text Placeholder 10">
            <a:extLst>
              <a:ext uri="{FF2B5EF4-FFF2-40B4-BE49-F238E27FC236}">
                <a16:creationId xmlns:a16="http://schemas.microsoft.com/office/drawing/2014/main" id="{F379B356-D925-A151-C5F6-2148FB4B20D4}"/>
              </a:ext>
            </a:extLst>
          </p:cNvPr>
          <p:cNvSpPr>
            <a:spLocks noGrp="1"/>
          </p:cNvSpPr>
          <p:nvPr>
            <p:ph type="body" sz="quarter" idx="19"/>
          </p:nvPr>
        </p:nvSpPr>
        <p:spPr>
          <a:xfrm>
            <a:off x="552451" y="2667000"/>
            <a:ext cx="2058165" cy="3365502"/>
          </a:xfrm>
        </p:spPr>
        <p:txBody>
          <a:bodyPr lIns="182880" tIns="0" rIns="182880" bIns="274320"/>
          <a:lstStyle>
            <a:lvl1pPr>
              <a:defRPr sz="1200">
                <a:solidFill>
                  <a:schemeClr val="bg1"/>
                </a:solidFill>
              </a:defRPr>
            </a:lvl1pPr>
            <a:lvl2pPr marL="0" indent="0">
              <a:buNone/>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7">
            <a:extLst>
              <a:ext uri="{FF2B5EF4-FFF2-40B4-BE49-F238E27FC236}">
                <a16:creationId xmlns:a16="http://schemas.microsoft.com/office/drawing/2014/main" id="{555658C7-4DC5-4FC4-0E90-B890C520F2D6}"/>
              </a:ext>
            </a:extLst>
          </p:cNvPr>
          <p:cNvSpPr>
            <a:spLocks noGrp="1"/>
          </p:cNvSpPr>
          <p:nvPr>
            <p:ph type="body" sz="quarter" idx="11" hasCustomPrompt="1"/>
          </p:nvPr>
        </p:nvSpPr>
        <p:spPr>
          <a:xfrm>
            <a:off x="1828798" y="6468451"/>
            <a:ext cx="9253538" cy="109728"/>
          </a:xfrm>
        </p:spPr>
        <p:txBody>
          <a:bodyPr anchor="b"/>
          <a:lstStyle>
            <a:lvl1pPr>
              <a:defRPr sz="800">
                <a:solidFill>
                  <a:schemeClr val="bg1"/>
                </a:solidFill>
              </a:defRPr>
            </a:lvl1pPr>
            <a:lvl2pPr>
              <a:defRPr sz="600"/>
            </a:lvl2pPr>
            <a:lvl3pPr>
              <a:defRPr sz="600"/>
            </a:lvl3pPr>
            <a:lvl4pPr>
              <a:defRPr sz="600"/>
            </a:lvl4pPr>
            <a:lvl5pPr>
              <a:defRPr sz="600"/>
            </a:lvl5pPr>
          </a:lstStyle>
          <a:p>
            <a:pPr lvl="0"/>
            <a:r>
              <a:rPr lang="en-US"/>
              <a:t>Footer</a:t>
            </a:r>
          </a:p>
        </p:txBody>
      </p:sp>
      <p:sp>
        <p:nvSpPr>
          <p:cNvPr id="5" name="Rounded Rectangle 28">
            <a:extLst>
              <a:ext uri="{FF2B5EF4-FFF2-40B4-BE49-F238E27FC236}">
                <a16:creationId xmlns:a16="http://schemas.microsoft.com/office/drawing/2014/main" id="{867EA870-9BF1-7826-4747-AB73C76BCCB0}"/>
              </a:ext>
            </a:extLst>
          </p:cNvPr>
          <p:cNvSpPr/>
          <p:nvPr userDrawn="1"/>
        </p:nvSpPr>
        <p:spPr>
          <a:xfrm>
            <a:off x="2802763" y="1790700"/>
            <a:ext cx="2067094" cy="4394199"/>
          </a:xfrm>
          <a:prstGeom prst="roundRect">
            <a:avLst>
              <a:gd name="adj" fmla="val 6966"/>
            </a:avLst>
          </a:prstGeom>
          <a:solidFill>
            <a:schemeClr val="tx2">
              <a:alpha val="5289"/>
            </a:schemeClr>
          </a:solidFill>
          <a:ln w="6350">
            <a:solidFill>
              <a:schemeClr val="bg1"/>
            </a:solidFill>
          </a:ln>
          <a:scene3d>
            <a:camera prst="orthographicFront"/>
            <a:lightRig rig="brightRoom" dir="t">
              <a:rot lat="0" lon="0" rev="0"/>
            </a:lightRig>
          </a:scene3d>
          <a:sp3d extrusionH="38100" prstMaterial="translucentPowder">
            <a:bevelT w="139700" h="8890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1600"/>
          </a:p>
        </p:txBody>
      </p:sp>
      <p:sp>
        <p:nvSpPr>
          <p:cNvPr id="18" name="Text Placeholder 12">
            <a:extLst>
              <a:ext uri="{FF2B5EF4-FFF2-40B4-BE49-F238E27FC236}">
                <a16:creationId xmlns:a16="http://schemas.microsoft.com/office/drawing/2014/main" id="{D74BC01F-94C0-639D-6501-E89063E9F4F0}"/>
              </a:ext>
            </a:extLst>
          </p:cNvPr>
          <p:cNvSpPr>
            <a:spLocks noGrp="1"/>
          </p:cNvSpPr>
          <p:nvPr>
            <p:ph type="body" sz="quarter" idx="21"/>
          </p:nvPr>
        </p:nvSpPr>
        <p:spPr>
          <a:xfrm>
            <a:off x="2811188" y="1943101"/>
            <a:ext cx="2058165" cy="723899"/>
          </a:xfrm>
          <a:prstGeom prst="rect">
            <a:avLst/>
          </a:prstGeom>
        </p:spPr>
        <p:txBody>
          <a:bodyPr lIns="182880" rIns="182880" bIns="109728" anchor="b"/>
          <a:lstStyle>
            <a:lvl1pPr>
              <a:defRPr lang="en-US" sz="1600" b="0" i="0" kern="1200" spc="0" baseline="0" dirty="0" smtClean="0">
                <a:solidFill>
                  <a:schemeClr val="accent1"/>
                </a:solidFill>
                <a:latin typeface="ServiceNow Sans Medium" panose="020B0704040101010104" pitchFamily="34" charset="0"/>
                <a:ea typeface="+mn-ea"/>
                <a:cs typeface="ServiceNow Sans Medium" panose="020B0704040101010104" pitchFamily="34" charset="0"/>
              </a:defRPr>
            </a:lvl1pPr>
            <a:lvl2pPr marL="284162" indent="0">
              <a:buNone/>
              <a:defRPr/>
            </a:lvl2pPr>
          </a:lstStyle>
          <a:p>
            <a:pPr lvl="0"/>
            <a:r>
              <a:rPr lang="en-US"/>
              <a:t>Click to edit Master text styles</a:t>
            </a:r>
          </a:p>
        </p:txBody>
      </p:sp>
      <p:sp>
        <p:nvSpPr>
          <p:cNvPr id="20" name="Text Placeholder 10">
            <a:extLst>
              <a:ext uri="{FF2B5EF4-FFF2-40B4-BE49-F238E27FC236}">
                <a16:creationId xmlns:a16="http://schemas.microsoft.com/office/drawing/2014/main" id="{DA534E40-6332-E6B2-283D-1A6B7B9832EF}"/>
              </a:ext>
            </a:extLst>
          </p:cNvPr>
          <p:cNvSpPr>
            <a:spLocks noGrp="1"/>
          </p:cNvSpPr>
          <p:nvPr>
            <p:ph type="body" sz="quarter" idx="22"/>
          </p:nvPr>
        </p:nvSpPr>
        <p:spPr>
          <a:xfrm>
            <a:off x="2811188" y="2667000"/>
            <a:ext cx="2058165" cy="3365502"/>
          </a:xfrm>
        </p:spPr>
        <p:txBody>
          <a:bodyPr lIns="182880" tIns="0" rIns="182880" bIns="274320"/>
          <a:lstStyle>
            <a:lvl1pPr>
              <a:defRPr sz="1200">
                <a:solidFill>
                  <a:schemeClr val="bg1"/>
                </a:solidFill>
              </a:defRPr>
            </a:lvl1pPr>
            <a:lvl2pPr marL="0" indent="0">
              <a:buNone/>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Rounded Rectangle 29">
            <a:extLst>
              <a:ext uri="{FF2B5EF4-FFF2-40B4-BE49-F238E27FC236}">
                <a16:creationId xmlns:a16="http://schemas.microsoft.com/office/drawing/2014/main" id="{93316872-7BA4-FE3B-998A-F1A9F8D87256}"/>
              </a:ext>
            </a:extLst>
          </p:cNvPr>
          <p:cNvSpPr/>
          <p:nvPr userDrawn="1"/>
        </p:nvSpPr>
        <p:spPr>
          <a:xfrm>
            <a:off x="5061500" y="1790700"/>
            <a:ext cx="2066590" cy="4394199"/>
          </a:xfrm>
          <a:prstGeom prst="roundRect">
            <a:avLst>
              <a:gd name="adj" fmla="val 6968"/>
            </a:avLst>
          </a:prstGeom>
          <a:solidFill>
            <a:schemeClr val="tx2">
              <a:alpha val="5289"/>
            </a:schemeClr>
          </a:solidFill>
          <a:ln w="6350">
            <a:solidFill>
              <a:schemeClr val="bg1"/>
            </a:solidFill>
          </a:ln>
          <a:scene3d>
            <a:camera prst="orthographicFront"/>
            <a:lightRig rig="brightRoom" dir="t">
              <a:rot lat="0" lon="0" rev="0"/>
            </a:lightRig>
          </a:scene3d>
          <a:sp3d extrusionH="38100" prstMaterial="translucentPowder">
            <a:bevelT w="139700" h="8890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1600"/>
          </a:p>
        </p:txBody>
      </p:sp>
      <p:sp>
        <p:nvSpPr>
          <p:cNvPr id="27" name="Text Placeholder 12">
            <a:extLst>
              <a:ext uri="{FF2B5EF4-FFF2-40B4-BE49-F238E27FC236}">
                <a16:creationId xmlns:a16="http://schemas.microsoft.com/office/drawing/2014/main" id="{25E1054A-DD37-B305-6FF1-F4E7EE3889CF}"/>
              </a:ext>
            </a:extLst>
          </p:cNvPr>
          <p:cNvSpPr>
            <a:spLocks noGrp="1"/>
          </p:cNvSpPr>
          <p:nvPr>
            <p:ph type="body" sz="quarter" idx="23"/>
          </p:nvPr>
        </p:nvSpPr>
        <p:spPr>
          <a:xfrm>
            <a:off x="5069925" y="1943101"/>
            <a:ext cx="2058165" cy="723899"/>
          </a:xfrm>
          <a:prstGeom prst="rect">
            <a:avLst/>
          </a:prstGeom>
        </p:spPr>
        <p:txBody>
          <a:bodyPr lIns="182880" rIns="182880" bIns="109728" anchor="b"/>
          <a:lstStyle>
            <a:lvl1pPr>
              <a:defRPr lang="en-US" sz="1600" b="0" i="0" kern="1200" spc="0" baseline="0" dirty="0" smtClean="0">
                <a:solidFill>
                  <a:schemeClr val="accent1"/>
                </a:solidFill>
                <a:latin typeface="ServiceNow Sans Medium" panose="020B0704040101010104" pitchFamily="34" charset="0"/>
                <a:ea typeface="+mn-ea"/>
                <a:cs typeface="ServiceNow Sans Medium" panose="020B0704040101010104" pitchFamily="34" charset="0"/>
              </a:defRPr>
            </a:lvl1pPr>
            <a:lvl2pPr marL="284162" indent="0">
              <a:buNone/>
              <a:defRPr/>
            </a:lvl2pPr>
          </a:lstStyle>
          <a:p>
            <a:pPr lvl="0"/>
            <a:r>
              <a:rPr lang="en-US"/>
              <a:t>Click to edit Master text styles</a:t>
            </a:r>
          </a:p>
        </p:txBody>
      </p:sp>
      <p:sp>
        <p:nvSpPr>
          <p:cNvPr id="28" name="Text Placeholder 10">
            <a:extLst>
              <a:ext uri="{FF2B5EF4-FFF2-40B4-BE49-F238E27FC236}">
                <a16:creationId xmlns:a16="http://schemas.microsoft.com/office/drawing/2014/main" id="{5582CC5D-6B9E-40F4-AB11-56905F1703CA}"/>
              </a:ext>
            </a:extLst>
          </p:cNvPr>
          <p:cNvSpPr>
            <a:spLocks noGrp="1"/>
          </p:cNvSpPr>
          <p:nvPr>
            <p:ph type="body" sz="quarter" idx="24"/>
          </p:nvPr>
        </p:nvSpPr>
        <p:spPr>
          <a:xfrm>
            <a:off x="5069925" y="2667000"/>
            <a:ext cx="2058165" cy="3365502"/>
          </a:xfrm>
        </p:spPr>
        <p:txBody>
          <a:bodyPr lIns="182880" tIns="0" rIns="182880" bIns="274320"/>
          <a:lstStyle>
            <a:lvl1pPr>
              <a:defRPr sz="1200">
                <a:solidFill>
                  <a:schemeClr val="bg1"/>
                </a:solidFill>
              </a:defRPr>
            </a:lvl1pPr>
            <a:lvl2pPr marL="0" indent="0">
              <a:buNone/>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Rounded Rectangle 31">
            <a:extLst>
              <a:ext uri="{FF2B5EF4-FFF2-40B4-BE49-F238E27FC236}">
                <a16:creationId xmlns:a16="http://schemas.microsoft.com/office/drawing/2014/main" id="{AF6E703E-EAE8-65EF-06A2-D818E3EB1168}"/>
              </a:ext>
            </a:extLst>
          </p:cNvPr>
          <p:cNvSpPr/>
          <p:nvPr userDrawn="1"/>
        </p:nvSpPr>
        <p:spPr>
          <a:xfrm>
            <a:off x="7320237" y="1790700"/>
            <a:ext cx="2055851" cy="4394199"/>
          </a:xfrm>
          <a:prstGeom prst="roundRect">
            <a:avLst>
              <a:gd name="adj" fmla="val 7004"/>
            </a:avLst>
          </a:prstGeom>
          <a:solidFill>
            <a:schemeClr val="tx2">
              <a:alpha val="5289"/>
            </a:schemeClr>
          </a:solidFill>
          <a:ln w="6350">
            <a:solidFill>
              <a:schemeClr val="bg1"/>
            </a:solidFill>
          </a:ln>
          <a:scene3d>
            <a:camera prst="orthographicFront"/>
            <a:lightRig rig="brightRoom" dir="t">
              <a:rot lat="0" lon="0" rev="0"/>
            </a:lightRig>
          </a:scene3d>
          <a:sp3d extrusionH="38100" prstMaterial="translucentPowder">
            <a:bevelT w="139700" h="8890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1600"/>
          </a:p>
        </p:txBody>
      </p:sp>
      <p:sp>
        <p:nvSpPr>
          <p:cNvPr id="31" name="Text Placeholder 12">
            <a:extLst>
              <a:ext uri="{FF2B5EF4-FFF2-40B4-BE49-F238E27FC236}">
                <a16:creationId xmlns:a16="http://schemas.microsoft.com/office/drawing/2014/main" id="{1264252D-6B2D-1A87-77DF-B86F8103E629}"/>
              </a:ext>
            </a:extLst>
          </p:cNvPr>
          <p:cNvSpPr>
            <a:spLocks noGrp="1"/>
          </p:cNvSpPr>
          <p:nvPr>
            <p:ph type="body" sz="quarter" idx="25"/>
          </p:nvPr>
        </p:nvSpPr>
        <p:spPr>
          <a:xfrm>
            <a:off x="7328662" y="1943101"/>
            <a:ext cx="2058165" cy="723899"/>
          </a:xfrm>
          <a:prstGeom prst="rect">
            <a:avLst/>
          </a:prstGeom>
        </p:spPr>
        <p:txBody>
          <a:bodyPr lIns="182880" rIns="182880" bIns="109728" anchor="b"/>
          <a:lstStyle>
            <a:lvl1pPr>
              <a:defRPr lang="en-US" sz="1600" b="0" i="0" kern="1200" spc="0" baseline="0" dirty="0" smtClean="0">
                <a:solidFill>
                  <a:schemeClr val="accent1"/>
                </a:solidFill>
                <a:latin typeface="ServiceNow Sans Medium" panose="020B0704040101010104" pitchFamily="34" charset="0"/>
                <a:ea typeface="+mn-ea"/>
                <a:cs typeface="ServiceNow Sans Medium" panose="020B0704040101010104" pitchFamily="34" charset="0"/>
              </a:defRPr>
            </a:lvl1pPr>
            <a:lvl2pPr marL="284162" indent="0">
              <a:buNone/>
              <a:defRPr/>
            </a:lvl2pPr>
          </a:lstStyle>
          <a:p>
            <a:pPr lvl="0"/>
            <a:r>
              <a:rPr lang="en-US"/>
              <a:t>Click to edit Master text styles</a:t>
            </a:r>
          </a:p>
        </p:txBody>
      </p:sp>
      <p:sp>
        <p:nvSpPr>
          <p:cNvPr id="33" name="Text Placeholder 10">
            <a:extLst>
              <a:ext uri="{FF2B5EF4-FFF2-40B4-BE49-F238E27FC236}">
                <a16:creationId xmlns:a16="http://schemas.microsoft.com/office/drawing/2014/main" id="{0D4DBEA6-58BE-14E6-E024-90FE5BD5440D}"/>
              </a:ext>
            </a:extLst>
          </p:cNvPr>
          <p:cNvSpPr>
            <a:spLocks noGrp="1"/>
          </p:cNvSpPr>
          <p:nvPr>
            <p:ph type="body" sz="quarter" idx="26"/>
          </p:nvPr>
        </p:nvSpPr>
        <p:spPr>
          <a:xfrm>
            <a:off x="7328662" y="2667000"/>
            <a:ext cx="2058165" cy="3365502"/>
          </a:xfrm>
        </p:spPr>
        <p:txBody>
          <a:bodyPr lIns="182880" tIns="0" rIns="182880" bIns="274320"/>
          <a:lstStyle>
            <a:lvl1pPr>
              <a:defRPr sz="1200">
                <a:solidFill>
                  <a:schemeClr val="bg1"/>
                </a:solidFill>
              </a:defRPr>
            </a:lvl1pPr>
            <a:lvl2pPr marL="0" indent="0">
              <a:buNone/>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Rounded Rectangle 33">
            <a:extLst>
              <a:ext uri="{FF2B5EF4-FFF2-40B4-BE49-F238E27FC236}">
                <a16:creationId xmlns:a16="http://schemas.microsoft.com/office/drawing/2014/main" id="{0A4763AD-0ACF-AD80-92E7-DC26C88780B4}"/>
              </a:ext>
            </a:extLst>
          </p:cNvPr>
          <p:cNvSpPr/>
          <p:nvPr userDrawn="1"/>
        </p:nvSpPr>
        <p:spPr>
          <a:xfrm>
            <a:off x="9579715" y="1790700"/>
            <a:ext cx="2056659" cy="4394199"/>
          </a:xfrm>
          <a:prstGeom prst="roundRect">
            <a:avLst>
              <a:gd name="adj" fmla="val 7002"/>
            </a:avLst>
          </a:prstGeom>
          <a:solidFill>
            <a:schemeClr val="tx2">
              <a:alpha val="5289"/>
            </a:schemeClr>
          </a:solidFill>
          <a:ln w="6350">
            <a:solidFill>
              <a:schemeClr val="bg1"/>
            </a:solidFill>
          </a:ln>
          <a:scene3d>
            <a:camera prst="orthographicFront"/>
            <a:lightRig rig="brightRoom" dir="t">
              <a:rot lat="0" lon="0" rev="0"/>
            </a:lightRig>
          </a:scene3d>
          <a:sp3d extrusionH="38100" prstMaterial="translucentPowder">
            <a:bevelT w="139700" h="8890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1600"/>
          </a:p>
        </p:txBody>
      </p:sp>
      <p:sp>
        <p:nvSpPr>
          <p:cNvPr id="35" name="Text Placeholder 12">
            <a:extLst>
              <a:ext uri="{FF2B5EF4-FFF2-40B4-BE49-F238E27FC236}">
                <a16:creationId xmlns:a16="http://schemas.microsoft.com/office/drawing/2014/main" id="{86D5C7AF-C437-8CFC-B6FB-E3F13EFF588E}"/>
              </a:ext>
            </a:extLst>
          </p:cNvPr>
          <p:cNvSpPr>
            <a:spLocks noGrp="1"/>
          </p:cNvSpPr>
          <p:nvPr>
            <p:ph type="body" sz="quarter" idx="27"/>
          </p:nvPr>
        </p:nvSpPr>
        <p:spPr>
          <a:xfrm>
            <a:off x="9587401" y="1943101"/>
            <a:ext cx="2058165" cy="723899"/>
          </a:xfrm>
          <a:prstGeom prst="rect">
            <a:avLst/>
          </a:prstGeom>
        </p:spPr>
        <p:txBody>
          <a:bodyPr lIns="182880" rIns="182880" bIns="109728" anchor="b"/>
          <a:lstStyle>
            <a:lvl1pPr>
              <a:defRPr lang="en-US" sz="1600" b="0" i="0" kern="1200" spc="0" baseline="0" dirty="0" smtClean="0">
                <a:solidFill>
                  <a:schemeClr val="accent1"/>
                </a:solidFill>
                <a:latin typeface="ServiceNow Sans Medium" panose="020B0704040101010104" pitchFamily="34" charset="0"/>
                <a:ea typeface="+mn-ea"/>
                <a:cs typeface="ServiceNow Sans Medium" panose="020B0704040101010104" pitchFamily="34" charset="0"/>
              </a:defRPr>
            </a:lvl1pPr>
            <a:lvl2pPr marL="284162" indent="0">
              <a:buNone/>
              <a:defRPr/>
            </a:lvl2pPr>
          </a:lstStyle>
          <a:p>
            <a:pPr lvl="0"/>
            <a:r>
              <a:rPr lang="en-US"/>
              <a:t>Click to edit Master text styles</a:t>
            </a:r>
          </a:p>
        </p:txBody>
      </p:sp>
      <p:sp>
        <p:nvSpPr>
          <p:cNvPr id="36" name="Text Placeholder 10">
            <a:extLst>
              <a:ext uri="{FF2B5EF4-FFF2-40B4-BE49-F238E27FC236}">
                <a16:creationId xmlns:a16="http://schemas.microsoft.com/office/drawing/2014/main" id="{23E141AE-9DE9-63A4-293B-406CED58B5D3}"/>
              </a:ext>
            </a:extLst>
          </p:cNvPr>
          <p:cNvSpPr>
            <a:spLocks noGrp="1"/>
          </p:cNvSpPr>
          <p:nvPr>
            <p:ph type="body" sz="quarter" idx="28"/>
          </p:nvPr>
        </p:nvSpPr>
        <p:spPr>
          <a:xfrm>
            <a:off x="9587401" y="2667000"/>
            <a:ext cx="2058165" cy="3365502"/>
          </a:xfrm>
        </p:spPr>
        <p:txBody>
          <a:bodyPr lIns="182880" tIns="0" rIns="182880" bIns="274320"/>
          <a:lstStyle>
            <a:lvl1pPr>
              <a:defRPr sz="1200">
                <a:solidFill>
                  <a:schemeClr val="bg1"/>
                </a:solidFill>
              </a:defRPr>
            </a:lvl1pPr>
            <a:lvl2pPr marL="0" indent="0">
              <a:buNone/>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Title Placeholder 1">
            <a:extLst>
              <a:ext uri="{FF2B5EF4-FFF2-40B4-BE49-F238E27FC236}">
                <a16:creationId xmlns:a16="http://schemas.microsoft.com/office/drawing/2014/main" id="{C3D71E33-7D25-B094-C82C-4B6E29E12FFC}"/>
              </a:ext>
            </a:extLst>
          </p:cNvPr>
          <p:cNvSpPr>
            <a:spLocks noGrp="1"/>
          </p:cNvSpPr>
          <p:nvPr>
            <p:ph type="title"/>
          </p:nvPr>
        </p:nvSpPr>
        <p:spPr>
          <a:xfrm>
            <a:off x="548640" y="530352"/>
            <a:ext cx="11091672" cy="594360"/>
          </a:xfrm>
          <a:prstGeom prst="rect">
            <a:avLst/>
          </a:prstGeom>
        </p:spPr>
        <p:txBody>
          <a:bodyPr vert="horz" lIns="0" tIns="0" rIns="0" bIns="0" rtlCol="0" anchor="t" anchorCtr="0">
            <a:noAutofit/>
          </a:bodyPr>
          <a:lstStyle>
            <a:lvl1pPr>
              <a:defRPr b="1">
                <a:solidFill>
                  <a:schemeClr val="bg1"/>
                </a:solidFill>
              </a:defRPr>
            </a:lvl1pPr>
          </a:lstStyle>
          <a:p>
            <a:pPr lvl="0"/>
            <a:r>
              <a:rPr lang="en-US"/>
              <a:t>Click to edit Master title style</a:t>
            </a:r>
          </a:p>
        </p:txBody>
      </p:sp>
      <p:sp>
        <p:nvSpPr>
          <p:cNvPr id="4" name="Subtitle 2">
            <a:extLst>
              <a:ext uri="{FF2B5EF4-FFF2-40B4-BE49-F238E27FC236}">
                <a16:creationId xmlns:a16="http://schemas.microsoft.com/office/drawing/2014/main" id="{2C7ED23F-63A7-4A1C-CDF8-9DA57957808E}"/>
              </a:ext>
            </a:extLst>
          </p:cNvPr>
          <p:cNvSpPr>
            <a:spLocks noGrp="1"/>
          </p:cNvSpPr>
          <p:nvPr>
            <p:ph type="subTitle" idx="1"/>
          </p:nvPr>
        </p:nvSpPr>
        <p:spPr>
          <a:xfrm>
            <a:off x="548640" y="1097279"/>
            <a:ext cx="11091545" cy="697459"/>
          </a:xfrm>
          <a:prstGeom prst="rect">
            <a:avLst/>
          </a:prstGeom>
        </p:spPr>
        <p:txBody>
          <a:bodyPr/>
          <a:lstStyle>
            <a:lvl1pPr marL="0" indent="0" algn="l">
              <a:lnSpc>
                <a:spcPct val="90000"/>
              </a:lnSpc>
              <a:buNone/>
              <a:defRPr sz="2000" b="0" i="0">
                <a:solidFill>
                  <a:schemeClr val="bg1"/>
                </a:solidFill>
                <a:latin typeface="ServiceNow Sans" panose="020B05040401010101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18027575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our Groups with Cards">
    <p:bg>
      <p:bgPr>
        <a:solidFill>
          <a:srgbClr val="F2F2F2"/>
        </a:solidFill>
        <a:effectLst/>
      </p:bgPr>
    </p:bg>
    <p:spTree>
      <p:nvGrpSpPr>
        <p:cNvPr id="1" name=""/>
        <p:cNvGrpSpPr/>
        <p:nvPr/>
      </p:nvGrpSpPr>
      <p:grpSpPr>
        <a:xfrm>
          <a:off x="0" y="0"/>
          <a:ext cx="0" cy="0"/>
          <a:chOff x="0" y="0"/>
          <a:chExt cx="0" cy="0"/>
        </a:xfrm>
      </p:grpSpPr>
      <p:pic>
        <p:nvPicPr>
          <p:cNvPr id="8" name="Picture 7" descr="A blue and green background&#10;&#10;AI-generated content may be incorrect.">
            <a:extLst>
              <a:ext uri="{FF2B5EF4-FFF2-40B4-BE49-F238E27FC236}">
                <a16:creationId xmlns:a16="http://schemas.microsoft.com/office/drawing/2014/main" id="{5CC34EE0-4E1C-BD87-503E-EB2B9E5798A1}"/>
              </a:ext>
            </a:extLst>
          </p:cNvPr>
          <p:cNvPicPr>
            <a:picLocks noGrp="1" noRot="1" noMove="1" noResize="1" noEditPoints="1" noAdjustHandles="1" noChangeArrowheads="1" noChangeShapeType="1" noCrop="1"/>
          </p:cNvPicPr>
          <p:nvPr userDrawn="1"/>
        </p:nvPicPr>
        <p:blipFill>
          <a:blip r:embed="rId2"/>
          <a:stretch>
            <a:fillRect/>
          </a:stretch>
        </p:blipFill>
        <p:spPr>
          <a:xfrm>
            <a:off x="0" y="0"/>
            <a:ext cx="12190415" cy="6867144"/>
          </a:xfrm>
          <a:prstGeom prst="rect">
            <a:avLst/>
          </a:prstGeom>
        </p:spPr>
      </p:pic>
      <p:pic>
        <p:nvPicPr>
          <p:cNvPr id="9" name="Picture 15">
            <a:extLst>
              <a:ext uri="{FF2B5EF4-FFF2-40B4-BE49-F238E27FC236}">
                <a16:creationId xmlns:a16="http://schemas.microsoft.com/office/drawing/2014/main" id="{84792DB6-7232-C81D-0C86-A80AB5A39540}"/>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478373" y="6355437"/>
            <a:ext cx="980589" cy="280168"/>
          </a:xfrm>
          <a:prstGeom prst="rect">
            <a:avLst/>
          </a:prstGeom>
        </p:spPr>
      </p:pic>
      <p:sp>
        <p:nvSpPr>
          <p:cNvPr id="10" name="Slide Number Placeholder 5">
            <a:extLst>
              <a:ext uri="{FF2B5EF4-FFF2-40B4-BE49-F238E27FC236}">
                <a16:creationId xmlns:a16="http://schemas.microsoft.com/office/drawing/2014/main" id="{8C499338-732C-4808-1AD6-0F1E905E7F1B}"/>
              </a:ext>
            </a:extLst>
          </p:cNvPr>
          <p:cNvSpPr txBox="1">
            <a:spLocks/>
          </p:cNvSpPr>
          <p:nvPr userDrawn="1"/>
        </p:nvSpPr>
        <p:spPr>
          <a:xfrm>
            <a:off x="11057990" y="6413253"/>
            <a:ext cx="578385" cy="228600"/>
          </a:xfrm>
          <a:prstGeom prst="rect">
            <a:avLst/>
          </a:prstGeom>
        </p:spPr>
        <p:txBody>
          <a:bodyPr lIns="0" rIns="0"/>
          <a:lstStyle>
            <a:defPPr>
              <a:defRPr lang="en-US"/>
            </a:defPPr>
            <a:lvl1pPr marL="0" algn="l" defTabSz="457040" rtl="0" eaLnBrk="1" latinLnBrk="0" hangingPunct="1">
              <a:defRPr sz="1799" kern="1200">
                <a:solidFill>
                  <a:schemeClr val="tx1"/>
                </a:solidFill>
                <a:latin typeface="+mn-lt"/>
                <a:ea typeface="+mn-ea"/>
                <a:cs typeface="+mn-cs"/>
              </a:defRPr>
            </a:lvl1pPr>
            <a:lvl2pPr marL="457040" algn="l" defTabSz="457040" rtl="0" eaLnBrk="1" latinLnBrk="0" hangingPunct="1">
              <a:defRPr sz="1799" kern="1200">
                <a:solidFill>
                  <a:schemeClr val="tx1"/>
                </a:solidFill>
                <a:latin typeface="+mn-lt"/>
                <a:ea typeface="+mn-ea"/>
                <a:cs typeface="+mn-cs"/>
              </a:defRPr>
            </a:lvl2pPr>
            <a:lvl3pPr marL="914080" algn="l" defTabSz="457040" rtl="0" eaLnBrk="1" latinLnBrk="0" hangingPunct="1">
              <a:defRPr sz="1799" kern="1200">
                <a:solidFill>
                  <a:schemeClr val="tx1"/>
                </a:solidFill>
                <a:latin typeface="+mn-lt"/>
                <a:ea typeface="+mn-ea"/>
                <a:cs typeface="+mn-cs"/>
              </a:defRPr>
            </a:lvl3pPr>
            <a:lvl4pPr marL="1371120" algn="l" defTabSz="457040" rtl="0" eaLnBrk="1" latinLnBrk="0" hangingPunct="1">
              <a:defRPr sz="1799" kern="1200">
                <a:solidFill>
                  <a:schemeClr val="tx1"/>
                </a:solidFill>
                <a:latin typeface="+mn-lt"/>
                <a:ea typeface="+mn-ea"/>
                <a:cs typeface="+mn-cs"/>
              </a:defRPr>
            </a:lvl4pPr>
            <a:lvl5pPr marL="1828160" algn="l" defTabSz="457040" rtl="0" eaLnBrk="1" latinLnBrk="0" hangingPunct="1">
              <a:defRPr sz="1799" kern="1200">
                <a:solidFill>
                  <a:schemeClr val="tx1"/>
                </a:solidFill>
                <a:latin typeface="+mn-lt"/>
                <a:ea typeface="+mn-ea"/>
                <a:cs typeface="+mn-cs"/>
              </a:defRPr>
            </a:lvl5pPr>
            <a:lvl6pPr marL="2285200" algn="l" defTabSz="457040" rtl="0" eaLnBrk="1" latinLnBrk="0" hangingPunct="1">
              <a:defRPr sz="1799" kern="1200">
                <a:solidFill>
                  <a:schemeClr val="tx1"/>
                </a:solidFill>
                <a:latin typeface="+mn-lt"/>
                <a:ea typeface="+mn-ea"/>
                <a:cs typeface="+mn-cs"/>
              </a:defRPr>
            </a:lvl6pPr>
            <a:lvl7pPr marL="2742240" algn="l" defTabSz="457040" rtl="0" eaLnBrk="1" latinLnBrk="0" hangingPunct="1">
              <a:defRPr sz="1799" kern="1200">
                <a:solidFill>
                  <a:schemeClr val="tx1"/>
                </a:solidFill>
                <a:latin typeface="+mn-lt"/>
                <a:ea typeface="+mn-ea"/>
                <a:cs typeface="+mn-cs"/>
              </a:defRPr>
            </a:lvl7pPr>
            <a:lvl8pPr marL="3199280" algn="l" defTabSz="457040" rtl="0" eaLnBrk="1" latinLnBrk="0" hangingPunct="1">
              <a:defRPr sz="1799" kern="1200">
                <a:solidFill>
                  <a:schemeClr val="tx1"/>
                </a:solidFill>
                <a:latin typeface="+mn-lt"/>
                <a:ea typeface="+mn-ea"/>
                <a:cs typeface="+mn-cs"/>
              </a:defRPr>
            </a:lvl8pPr>
            <a:lvl9pPr marL="3656320" algn="l" defTabSz="457040" rtl="0" eaLnBrk="1" latinLnBrk="0" hangingPunct="1">
              <a:defRPr sz="1799" kern="1200">
                <a:solidFill>
                  <a:schemeClr val="tx1"/>
                </a:solidFill>
                <a:latin typeface="+mn-lt"/>
                <a:ea typeface="+mn-ea"/>
                <a:cs typeface="+mn-cs"/>
              </a:defRPr>
            </a:lvl9pPr>
          </a:lstStyle>
          <a:p>
            <a:pPr algn="r"/>
            <a:fld id="{A9B9714D-1B27-0B43-A9CC-9EF2921F49DC}" type="slidenum">
              <a:rPr lang="en-US" sz="800" b="0" kern="1200" smtClean="0">
                <a:solidFill>
                  <a:schemeClr val="bg1"/>
                </a:solidFill>
                <a:ea typeface="+mn-ea"/>
                <a:cs typeface="+mn-cs"/>
              </a:rPr>
              <a:pPr algn="r"/>
              <a:t>‹#›</a:t>
            </a:fld>
            <a:endParaRPr lang="en-US" sz="800" b="0" kern="1200">
              <a:solidFill>
                <a:schemeClr val="bg1"/>
              </a:solidFill>
              <a:ea typeface="+mn-ea"/>
              <a:cs typeface="+mn-cs"/>
            </a:endParaRPr>
          </a:p>
        </p:txBody>
      </p:sp>
      <p:sp>
        <p:nvSpPr>
          <p:cNvPr id="7" name="Rounded Rectangle 25">
            <a:extLst>
              <a:ext uri="{FF2B5EF4-FFF2-40B4-BE49-F238E27FC236}">
                <a16:creationId xmlns:a16="http://schemas.microsoft.com/office/drawing/2014/main" id="{C0F296DC-1E1D-1AEB-8D62-78531EC0D345}"/>
              </a:ext>
            </a:extLst>
          </p:cNvPr>
          <p:cNvSpPr/>
          <p:nvPr userDrawn="1"/>
        </p:nvSpPr>
        <p:spPr>
          <a:xfrm>
            <a:off x="548512" y="1790701"/>
            <a:ext cx="5460176" cy="2127249"/>
          </a:xfrm>
          <a:prstGeom prst="roundRect">
            <a:avLst>
              <a:gd name="adj" fmla="val 6769"/>
            </a:avLst>
          </a:prstGeom>
          <a:solidFill>
            <a:schemeClr val="tx2">
              <a:alpha val="5289"/>
            </a:schemeClr>
          </a:solidFill>
          <a:ln w="6350">
            <a:solidFill>
              <a:schemeClr val="bg1"/>
            </a:solidFill>
          </a:ln>
          <a:scene3d>
            <a:camera prst="orthographicFront"/>
            <a:lightRig rig="brightRoom" dir="t">
              <a:rot lat="0" lon="0" rev="0"/>
            </a:lightRig>
          </a:scene3d>
          <a:sp3d extrusionH="38100" prstMaterial="translucentPowder">
            <a:bevelT w="139700" h="8890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1600"/>
          </a:p>
        </p:txBody>
      </p:sp>
      <p:sp>
        <p:nvSpPr>
          <p:cNvPr id="2" name="Rounded Rectangle 25">
            <a:extLst>
              <a:ext uri="{FF2B5EF4-FFF2-40B4-BE49-F238E27FC236}">
                <a16:creationId xmlns:a16="http://schemas.microsoft.com/office/drawing/2014/main" id="{D5A18FB1-37F3-362A-4709-B80522006CD2}"/>
              </a:ext>
            </a:extLst>
          </p:cNvPr>
          <p:cNvSpPr/>
          <p:nvPr userDrawn="1"/>
        </p:nvSpPr>
        <p:spPr>
          <a:xfrm>
            <a:off x="6176199" y="1790701"/>
            <a:ext cx="5460176" cy="2127249"/>
          </a:xfrm>
          <a:prstGeom prst="roundRect">
            <a:avLst>
              <a:gd name="adj" fmla="val 6769"/>
            </a:avLst>
          </a:prstGeom>
          <a:solidFill>
            <a:schemeClr val="tx2">
              <a:alpha val="5289"/>
            </a:schemeClr>
          </a:solidFill>
          <a:ln w="6350">
            <a:solidFill>
              <a:schemeClr val="bg1"/>
            </a:solidFill>
          </a:ln>
          <a:scene3d>
            <a:camera prst="orthographicFront"/>
            <a:lightRig rig="brightRoom" dir="t">
              <a:rot lat="0" lon="0" rev="0"/>
            </a:lightRig>
          </a:scene3d>
          <a:sp3d extrusionH="38100" prstMaterial="translucentPowder">
            <a:bevelT w="139700" h="8890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1600"/>
          </a:p>
        </p:txBody>
      </p:sp>
      <p:sp>
        <p:nvSpPr>
          <p:cNvPr id="11" name="Text Placeholder 12">
            <a:extLst>
              <a:ext uri="{FF2B5EF4-FFF2-40B4-BE49-F238E27FC236}">
                <a16:creationId xmlns:a16="http://schemas.microsoft.com/office/drawing/2014/main" id="{C7B22AEA-E6E0-10EA-972B-60C41CD542B4}"/>
              </a:ext>
            </a:extLst>
          </p:cNvPr>
          <p:cNvSpPr>
            <a:spLocks noGrp="1"/>
          </p:cNvSpPr>
          <p:nvPr>
            <p:ph type="body" sz="quarter" idx="20"/>
          </p:nvPr>
        </p:nvSpPr>
        <p:spPr>
          <a:xfrm>
            <a:off x="549274" y="1821180"/>
            <a:ext cx="5272986" cy="670560"/>
          </a:xfrm>
          <a:prstGeom prst="rect">
            <a:avLst/>
          </a:prstGeom>
        </p:spPr>
        <p:txBody>
          <a:bodyPr lIns="182880" rIns="182880" bIns="109728" anchor="b"/>
          <a:lstStyle>
            <a:lvl1pPr>
              <a:lnSpc>
                <a:spcPct val="90000"/>
              </a:lnSpc>
              <a:defRPr lang="en-US" sz="1600" b="0" i="0" kern="1200" spc="0" baseline="0" dirty="0" smtClean="0">
                <a:solidFill>
                  <a:schemeClr val="accent1"/>
                </a:solidFill>
                <a:latin typeface="ServiceNow Sans Medium" panose="020B0704040101010104" pitchFamily="34" charset="0"/>
                <a:ea typeface="+mn-ea"/>
                <a:cs typeface="ServiceNow Sans Medium" panose="020B0704040101010104" pitchFamily="34" charset="0"/>
              </a:defRPr>
            </a:lvl1pPr>
            <a:lvl2pPr marL="284162" indent="0">
              <a:buNone/>
              <a:defRPr/>
            </a:lvl2pPr>
          </a:lstStyle>
          <a:p>
            <a:pPr lvl="0"/>
            <a:r>
              <a:rPr lang="en-US"/>
              <a:t>Click to edit Master text styles</a:t>
            </a:r>
          </a:p>
        </p:txBody>
      </p:sp>
      <p:sp>
        <p:nvSpPr>
          <p:cNvPr id="3" name="Text Placeholder 10">
            <a:extLst>
              <a:ext uri="{FF2B5EF4-FFF2-40B4-BE49-F238E27FC236}">
                <a16:creationId xmlns:a16="http://schemas.microsoft.com/office/drawing/2014/main" id="{F379B356-D925-A151-C5F6-2148FB4B20D4}"/>
              </a:ext>
            </a:extLst>
          </p:cNvPr>
          <p:cNvSpPr>
            <a:spLocks noGrp="1"/>
          </p:cNvSpPr>
          <p:nvPr>
            <p:ph type="body" sz="quarter" idx="19"/>
          </p:nvPr>
        </p:nvSpPr>
        <p:spPr>
          <a:xfrm>
            <a:off x="549274" y="2491740"/>
            <a:ext cx="5272987" cy="1426210"/>
          </a:xfrm>
        </p:spPr>
        <p:txBody>
          <a:bodyPr lIns="182880" tIns="0" rIns="182880" bIns="274320"/>
          <a:lstStyle>
            <a:lvl1pPr>
              <a:defRPr sz="1400">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7">
            <a:extLst>
              <a:ext uri="{FF2B5EF4-FFF2-40B4-BE49-F238E27FC236}">
                <a16:creationId xmlns:a16="http://schemas.microsoft.com/office/drawing/2014/main" id="{555658C7-4DC5-4FC4-0E90-B890C520F2D6}"/>
              </a:ext>
            </a:extLst>
          </p:cNvPr>
          <p:cNvSpPr>
            <a:spLocks noGrp="1"/>
          </p:cNvSpPr>
          <p:nvPr>
            <p:ph type="body" sz="quarter" idx="11" hasCustomPrompt="1"/>
          </p:nvPr>
        </p:nvSpPr>
        <p:spPr>
          <a:xfrm>
            <a:off x="1828798" y="6468451"/>
            <a:ext cx="9253538" cy="109728"/>
          </a:xfrm>
        </p:spPr>
        <p:txBody>
          <a:bodyPr anchor="b"/>
          <a:lstStyle>
            <a:lvl1pPr>
              <a:defRPr sz="800">
                <a:solidFill>
                  <a:schemeClr val="bg1"/>
                </a:solidFill>
              </a:defRPr>
            </a:lvl1pPr>
            <a:lvl2pPr>
              <a:defRPr sz="600"/>
            </a:lvl2pPr>
            <a:lvl3pPr>
              <a:defRPr sz="600"/>
            </a:lvl3pPr>
            <a:lvl4pPr>
              <a:defRPr sz="600"/>
            </a:lvl4pPr>
            <a:lvl5pPr>
              <a:defRPr sz="600"/>
            </a:lvl5pPr>
          </a:lstStyle>
          <a:p>
            <a:pPr lvl="0"/>
            <a:r>
              <a:rPr lang="en-US"/>
              <a:t>Footer</a:t>
            </a:r>
          </a:p>
        </p:txBody>
      </p:sp>
      <p:sp>
        <p:nvSpPr>
          <p:cNvPr id="24" name="Text Placeholder 12">
            <a:extLst>
              <a:ext uri="{FF2B5EF4-FFF2-40B4-BE49-F238E27FC236}">
                <a16:creationId xmlns:a16="http://schemas.microsoft.com/office/drawing/2014/main" id="{017E2357-AFCF-EFFD-DFB8-8B533596749D}"/>
              </a:ext>
            </a:extLst>
          </p:cNvPr>
          <p:cNvSpPr>
            <a:spLocks noGrp="1"/>
          </p:cNvSpPr>
          <p:nvPr>
            <p:ph type="body" sz="quarter" idx="33"/>
          </p:nvPr>
        </p:nvSpPr>
        <p:spPr>
          <a:xfrm>
            <a:off x="6189663" y="1821180"/>
            <a:ext cx="5272987" cy="670560"/>
          </a:xfrm>
          <a:prstGeom prst="rect">
            <a:avLst/>
          </a:prstGeom>
        </p:spPr>
        <p:txBody>
          <a:bodyPr lIns="182880" rIns="182880" bIns="109728" anchor="b"/>
          <a:lstStyle>
            <a:lvl1pPr>
              <a:lnSpc>
                <a:spcPct val="90000"/>
              </a:lnSpc>
              <a:defRPr lang="en-US" sz="1600" b="0" i="0" kern="1200" spc="0" baseline="0" dirty="0" smtClean="0">
                <a:solidFill>
                  <a:schemeClr val="accent1"/>
                </a:solidFill>
                <a:latin typeface="ServiceNow Sans Medium" panose="020B0704040101010104" pitchFamily="34" charset="0"/>
                <a:ea typeface="+mn-ea"/>
                <a:cs typeface="ServiceNow Sans Medium" panose="020B0704040101010104" pitchFamily="34" charset="0"/>
              </a:defRPr>
            </a:lvl1pPr>
            <a:lvl2pPr marL="284162" indent="0">
              <a:buNone/>
              <a:defRPr/>
            </a:lvl2pPr>
          </a:lstStyle>
          <a:p>
            <a:pPr lvl="0"/>
            <a:r>
              <a:rPr lang="en-US"/>
              <a:t>Click to edit Master text styles</a:t>
            </a:r>
          </a:p>
        </p:txBody>
      </p:sp>
      <p:sp>
        <p:nvSpPr>
          <p:cNvPr id="25" name="Text Placeholder 10">
            <a:extLst>
              <a:ext uri="{FF2B5EF4-FFF2-40B4-BE49-F238E27FC236}">
                <a16:creationId xmlns:a16="http://schemas.microsoft.com/office/drawing/2014/main" id="{6851E847-2B1D-EE34-328F-AD56677DF597}"/>
              </a:ext>
            </a:extLst>
          </p:cNvPr>
          <p:cNvSpPr>
            <a:spLocks noGrp="1"/>
          </p:cNvSpPr>
          <p:nvPr>
            <p:ph type="body" sz="quarter" idx="34"/>
          </p:nvPr>
        </p:nvSpPr>
        <p:spPr>
          <a:xfrm>
            <a:off x="6189662" y="2491740"/>
            <a:ext cx="5272987" cy="1426210"/>
          </a:xfrm>
        </p:spPr>
        <p:txBody>
          <a:bodyPr lIns="182880" tIns="0" rIns="182880" bIns="274320"/>
          <a:lstStyle>
            <a:lvl1pPr>
              <a:defRPr sz="1400">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ounded Rectangle 25">
            <a:extLst>
              <a:ext uri="{FF2B5EF4-FFF2-40B4-BE49-F238E27FC236}">
                <a16:creationId xmlns:a16="http://schemas.microsoft.com/office/drawing/2014/main" id="{EA698776-FCB7-D29B-8BCD-0D4FAF654C9C}"/>
              </a:ext>
            </a:extLst>
          </p:cNvPr>
          <p:cNvSpPr/>
          <p:nvPr userDrawn="1"/>
        </p:nvSpPr>
        <p:spPr>
          <a:xfrm>
            <a:off x="548512" y="4073525"/>
            <a:ext cx="5460176" cy="2127249"/>
          </a:xfrm>
          <a:prstGeom prst="roundRect">
            <a:avLst>
              <a:gd name="adj" fmla="val 6769"/>
            </a:avLst>
          </a:prstGeom>
          <a:solidFill>
            <a:schemeClr val="tx2">
              <a:alpha val="5289"/>
            </a:schemeClr>
          </a:solidFill>
          <a:ln w="6350">
            <a:solidFill>
              <a:schemeClr val="bg1"/>
            </a:solidFill>
          </a:ln>
          <a:scene3d>
            <a:camera prst="orthographicFront"/>
            <a:lightRig rig="brightRoom" dir="t">
              <a:rot lat="0" lon="0" rev="0"/>
            </a:lightRig>
          </a:scene3d>
          <a:sp3d extrusionH="38100" prstMaterial="translucentPowder">
            <a:bevelT w="139700" h="8890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1600"/>
          </a:p>
        </p:txBody>
      </p:sp>
      <p:sp>
        <p:nvSpPr>
          <p:cNvPr id="6" name="Rounded Rectangle 25">
            <a:extLst>
              <a:ext uri="{FF2B5EF4-FFF2-40B4-BE49-F238E27FC236}">
                <a16:creationId xmlns:a16="http://schemas.microsoft.com/office/drawing/2014/main" id="{8473EE66-8454-9484-DB06-BD5448606C20}"/>
              </a:ext>
            </a:extLst>
          </p:cNvPr>
          <p:cNvSpPr/>
          <p:nvPr userDrawn="1"/>
        </p:nvSpPr>
        <p:spPr>
          <a:xfrm>
            <a:off x="6176199" y="4073525"/>
            <a:ext cx="5460176" cy="2127249"/>
          </a:xfrm>
          <a:prstGeom prst="roundRect">
            <a:avLst>
              <a:gd name="adj" fmla="val 6769"/>
            </a:avLst>
          </a:prstGeom>
          <a:solidFill>
            <a:schemeClr val="tx2">
              <a:alpha val="5289"/>
            </a:schemeClr>
          </a:solidFill>
          <a:ln w="6350">
            <a:solidFill>
              <a:schemeClr val="bg1"/>
            </a:solidFill>
          </a:ln>
          <a:scene3d>
            <a:camera prst="orthographicFront"/>
            <a:lightRig rig="brightRoom" dir="t">
              <a:rot lat="0" lon="0" rev="0"/>
            </a:lightRig>
          </a:scene3d>
          <a:sp3d extrusionH="38100" prstMaterial="translucentPowder">
            <a:bevelT w="139700" h="8890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1600"/>
          </a:p>
        </p:txBody>
      </p:sp>
      <p:sp>
        <p:nvSpPr>
          <p:cNvPr id="22" name="Text Placeholder 12">
            <a:extLst>
              <a:ext uri="{FF2B5EF4-FFF2-40B4-BE49-F238E27FC236}">
                <a16:creationId xmlns:a16="http://schemas.microsoft.com/office/drawing/2014/main" id="{AB6E5EFE-5B58-FC78-161D-56229FE5F20D}"/>
              </a:ext>
            </a:extLst>
          </p:cNvPr>
          <p:cNvSpPr>
            <a:spLocks noGrp="1"/>
          </p:cNvSpPr>
          <p:nvPr>
            <p:ph type="body" sz="quarter" idx="31"/>
          </p:nvPr>
        </p:nvSpPr>
        <p:spPr>
          <a:xfrm>
            <a:off x="549274" y="4093438"/>
            <a:ext cx="5272986" cy="670560"/>
          </a:xfrm>
          <a:prstGeom prst="rect">
            <a:avLst/>
          </a:prstGeom>
        </p:spPr>
        <p:txBody>
          <a:bodyPr lIns="182880" rIns="182880" bIns="109728" anchor="b"/>
          <a:lstStyle>
            <a:lvl1pPr>
              <a:lnSpc>
                <a:spcPct val="90000"/>
              </a:lnSpc>
              <a:defRPr lang="en-US" sz="1600" b="0" i="0" kern="1200" spc="0" baseline="0" dirty="0" smtClean="0">
                <a:solidFill>
                  <a:schemeClr val="accent1"/>
                </a:solidFill>
                <a:latin typeface="ServiceNow Sans Medium" panose="020B0704040101010104" pitchFamily="34" charset="0"/>
                <a:ea typeface="+mn-ea"/>
                <a:cs typeface="ServiceNow Sans Medium" panose="020B0704040101010104" pitchFamily="34" charset="0"/>
              </a:defRPr>
            </a:lvl1pPr>
            <a:lvl2pPr marL="284162" indent="0">
              <a:buNone/>
              <a:defRPr/>
            </a:lvl2pPr>
          </a:lstStyle>
          <a:p>
            <a:pPr lvl="0"/>
            <a:r>
              <a:rPr lang="en-US"/>
              <a:t>Click to edit Master text styles</a:t>
            </a:r>
          </a:p>
        </p:txBody>
      </p:sp>
      <p:sp>
        <p:nvSpPr>
          <p:cNvPr id="23" name="Text Placeholder 10">
            <a:extLst>
              <a:ext uri="{FF2B5EF4-FFF2-40B4-BE49-F238E27FC236}">
                <a16:creationId xmlns:a16="http://schemas.microsoft.com/office/drawing/2014/main" id="{AA4374BB-AE3C-DC38-04B8-FC19C10CE0F0}"/>
              </a:ext>
            </a:extLst>
          </p:cNvPr>
          <p:cNvSpPr>
            <a:spLocks noGrp="1"/>
          </p:cNvSpPr>
          <p:nvPr>
            <p:ph type="body" sz="quarter" idx="32"/>
          </p:nvPr>
        </p:nvSpPr>
        <p:spPr>
          <a:xfrm>
            <a:off x="549274" y="4763998"/>
            <a:ext cx="5272987" cy="1436776"/>
          </a:xfrm>
        </p:spPr>
        <p:txBody>
          <a:bodyPr lIns="182880" tIns="0" rIns="182880" bIns="274320"/>
          <a:lstStyle>
            <a:lvl1pPr>
              <a:defRPr sz="1400">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2">
            <a:extLst>
              <a:ext uri="{FF2B5EF4-FFF2-40B4-BE49-F238E27FC236}">
                <a16:creationId xmlns:a16="http://schemas.microsoft.com/office/drawing/2014/main" id="{46E772A8-6E34-0378-09A8-4FDED5AB092A}"/>
              </a:ext>
            </a:extLst>
          </p:cNvPr>
          <p:cNvSpPr>
            <a:spLocks noGrp="1"/>
          </p:cNvSpPr>
          <p:nvPr>
            <p:ph type="body" sz="quarter" idx="35"/>
          </p:nvPr>
        </p:nvSpPr>
        <p:spPr>
          <a:xfrm>
            <a:off x="6189663" y="4093438"/>
            <a:ext cx="5272987" cy="670560"/>
          </a:xfrm>
          <a:prstGeom prst="rect">
            <a:avLst/>
          </a:prstGeom>
        </p:spPr>
        <p:txBody>
          <a:bodyPr lIns="182880" rIns="182880" bIns="109728" anchor="b"/>
          <a:lstStyle>
            <a:lvl1pPr>
              <a:lnSpc>
                <a:spcPct val="90000"/>
              </a:lnSpc>
              <a:defRPr lang="en-US" sz="1600" b="0" i="0" kern="1200" spc="0" baseline="0" dirty="0" smtClean="0">
                <a:solidFill>
                  <a:schemeClr val="accent1"/>
                </a:solidFill>
                <a:latin typeface="ServiceNow Sans Medium" panose="020B0704040101010104" pitchFamily="34" charset="0"/>
                <a:ea typeface="+mn-ea"/>
                <a:cs typeface="ServiceNow Sans Medium" panose="020B0704040101010104" pitchFamily="34" charset="0"/>
              </a:defRPr>
            </a:lvl1pPr>
            <a:lvl2pPr marL="284162" indent="0">
              <a:buNone/>
              <a:defRPr/>
            </a:lvl2pPr>
          </a:lstStyle>
          <a:p>
            <a:pPr lvl="0"/>
            <a:r>
              <a:rPr lang="en-US"/>
              <a:t>Click to edit Master text styles</a:t>
            </a:r>
          </a:p>
        </p:txBody>
      </p:sp>
      <p:sp>
        <p:nvSpPr>
          <p:cNvPr id="27" name="Text Placeholder 10">
            <a:extLst>
              <a:ext uri="{FF2B5EF4-FFF2-40B4-BE49-F238E27FC236}">
                <a16:creationId xmlns:a16="http://schemas.microsoft.com/office/drawing/2014/main" id="{C7AAA014-639F-E5F7-AE06-A1016E9B7AC2}"/>
              </a:ext>
            </a:extLst>
          </p:cNvPr>
          <p:cNvSpPr>
            <a:spLocks noGrp="1"/>
          </p:cNvSpPr>
          <p:nvPr>
            <p:ph type="body" sz="quarter" idx="36"/>
          </p:nvPr>
        </p:nvSpPr>
        <p:spPr>
          <a:xfrm>
            <a:off x="6189662" y="4763998"/>
            <a:ext cx="5272987" cy="1436776"/>
          </a:xfrm>
        </p:spPr>
        <p:txBody>
          <a:bodyPr lIns="182880" tIns="0" rIns="182880" bIns="274320"/>
          <a:lstStyle>
            <a:lvl1pPr>
              <a:defRPr sz="1400">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Title Placeholder 1">
            <a:extLst>
              <a:ext uri="{FF2B5EF4-FFF2-40B4-BE49-F238E27FC236}">
                <a16:creationId xmlns:a16="http://schemas.microsoft.com/office/drawing/2014/main" id="{C3D71E33-7D25-B094-C82C-4B6E29E12FFC}"/>
              </a:ext>
            </a:extLst>
          </p:cNvPr>
          <p:cNvSpPr>
            <a:spLocks noGrp="1"/>
          </p:cNvSpPr>
          <p:nvPr>
            <p:ph type="title"/>
          </p:nvPr>
        </p:nvSpPr>
        <p:spPr>
          <a:xfrm>
            <a:off x="548640" y="530352"/>
            <a:ext cx="11091672" cy="594360"/>
          </a:xfrm>
          <a:prstGeom prst="rect">
            <a:avLst/>
          </a:prstGeom>
        </p:spPr>
        <p:txBody>
          <a:bodyPr vert="horz" lIns="0" tIns="0" rIns="0" bIns="0" rtlCol="0" anchor="t" anchorCtr="0">
            <a:noAutofit/>
          </a:bodyPr>
          <a:lstStyle>
            <a:lvl1pPr>
              <a:defRPr b="1">
                <a:solidFill>
                  <a:schemeClr val="bg1"/>
                </a:solidFill>
              </a:defRPr>
            </a:lvl1pPr>
          </a:lstStyle>
          <a:p>
            <a:pPr lvl="0"/>
            <a:r>
              <a:rPr lang="en-US"/>
              <a:t>Click to edit Master title style</a:t>
            </a:r>
          </a:p>
        </p:txBody>
      </p:sp>
      <p:sp>
        <p:nvSpPr>
          <p:cNvPr id="4" name="Subtitle 2">
            <a:extLst>
              <a:ext uri="{FF2B5EF4-FFF2-40B4-BE49-F238E27FC236}">
                <a16:creationId xmlns:a16="http://schemas.microsoft.com/office/drawing/2014/main" id="{2C7ED23F-63A7-4A1C-CDF8-9DA57957808E}"/>
              </a:ext>
            </a:extLst>
          </p:cNvPr>
          <p:cNvSpPr>
            <a:spLocks noGrp="1"/>
          </p:cNvSpPr>
          <p:nvPr>
            <p:ph type="subTitle" idx="1"/>
          </p:nvPr>
        </p:nvSpPr>
        <p:spPr>
          <a:xfrm>
            <a:off x="548640" y="1097279"/>
            <a:ext cx="11091545" cy="697459"/>
          </a:xfrm>
          <a:prstGeom prst="rect">
            <a:avLst/>
          </a:prstGeom>
        </p:spPr>
        <p:txBody>
          <a:bodyPr/>
          <a:lstStyle>
            <a:lvl1pPr marL="0" indent="0" algn="l">
              <a:lnSpc>
                <a:spcPct val="90000"/>
              </a:lnSpc>
              <a:buNone/>
              <a:defRPr sz="2000" b="0" i="0">
                <a:solidFill>
                  <a:schemeClr val="bg1"/>
                </a:solidFill>
                <a:latin typeface="ServiceNow Sans" panose="020B05040401010101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657077727"/>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ix Groups with Cards">
    <p:bg>
      <p:bgPr>
        <a:solidFill>
          <a:srgbClr val="F2F2F2"/>
        </a:solidFill>
        <a:effectLst/>
      </p:bgPr>
    </p:bg>
    <p:spTree>
      <p:nvGrpSpPr>
        <p:cNvPr id="1" name=""/>
        <p:cNvGrpSpPr/>
        <p:nvPr/>
      </p:nvGrpSpPr>
      <p:grpSpPr>
        <a:xfrm>
          <a:off x="0" y="0"/>
          <a:ext cx="0" cy="0"/>
          <a:chOff x="0" y="0"/>
          <a:chExt cx="0" cy="0"/>
        </a:xfrm>
      </p:grpSpPr>
      <p:pic>
        <p:nvPicPr>
          <p:cNvPr id="3" name="Picture 2" descr="A blue and green background&#10;&#10;AI-generated content may be incorrect.">
            <a:extLst>
              <a:ext uri="{FF2B5EF4-FFF2-40B4-BE49-F238E27FC236}">
                <a16:creationId xmlns:a16="http://schemas.microsoft.com/office/drawing/2014/main" id="{E48B8C36-AC2B-E5CB-D1CA-2B501EC449E1}"/>
              </a:ext>
            </a:extLst>
          </p:cNvPr>
          <p:cNvPicPr>
            <a:picLocks noGrp="1" noRot="1" noMove="1" noResize="1" noEditPoints="1" noAdjustHandles="1" noChangeArrowheads="1" noChangeShapeType="1" noCrop="1"/>
          </p:cNvPicPr>
          <p:nvPr userDrawn="1"/>
        </p:nvPicPr>
        <p:blipFill>
          <a:blip r:embed="rId2"/>
          <a:stretch>
            <a:fillRect/>
          </a:stretch>
        </p:blipFill>
        <p:spPr>
          <a:xfrm>
            <a:off x="0" y="0"/>
            <a:ext cx="12190415" cy="6867144"/>
          </a:xfrm>
          <a:prstGeom prst="rect">
            <a:avLst/>
          </a:prstGeom>
        </p:spPr>
      </p:pic>
      <p:pic>
        <p:nvPicPr>
          <p:cNvPr id="24" name="Picture 15">
            <a:extLst>
              <a:ext uri="{FF2B5EF4-FFF2-40B4-BE49-F238E27FC236}">
                <a16:creationId xmlns:a16="http://schemas.microsoft.com/office/drawing/2014/main" id="{912729EA-4ED0-7CDB-500B-21AA1587552A}"/>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478373" y="6355437"/>
            <a:ext cx="980589" cy="280168"/>
          </a:xfrm>
          <a:prstGeom prst="rect">
            <a:avLst/>
          </a:prstGeom>
        </p:spPr>
      </p:pic>
      <p:sp>
        <p:nvSpPr>
          <p:cNvPr id="25" name="Slide Number Placeholder 5">
            <a:extLst>
              <a:ext uri="{FF2B5EF4-FFF2-40B4-BE49-F238E27FC236}">
                <a16:creationId xmlns:a16="http://schemas.microsoft.com/office/drawing/2014/main" id="{3FC96095-B19E-48A2-F703-0BC063924D07}"/>
              </a:ext>
            </a:extLst>
          </p:cNvPr>
          <p:cNvSpPr txBox="1">
            <a:spLocks/>
          </p:cNvSpPr>
          <p:nvPr userDrawn="1"/>
        </p:nvSpPr>
        <p:spPr>
          <a:xfrm>
            <a:off x="11057990" y="6413253"/>
            <a:ext cx="578385" cy="228600"/>
          </a:xfrm>
          <a:prstGeom prst="rect">
            <a:avLst/>
          </a:prstGeom>
        </p:spPr>
        <p:txBody>
          <a:bodyPr lIns="0" rIns="0"/>
          <a:lstStyle>
            <a:defPPr>
              <a:defRPr lang="en-US"/>
            </a:defPPr>
            <a:lvl1pPr marL="0" algn="l" defTabSz="457040" rtl="0" eaLnBrk="1" latinLnBrk="0" hangingPunct="1">
              <a:defRPr sz="1799" kern="1200">
                <a:solidFill>
                  <a:schemeClr val="tx1"/>
                </a:solidFill>
                <a:latin typeface="+mn-lt"/>
                <a:ea typeface="+mn-ea"/>
                <a:cs typeface="+mn-cs"/>
              </a:defRPr>
            </a:lvl1pPr>
            <a:lvl2pPr marL="457040" algn="l" defTabSz="457040" rtl="0" eaLnBrk="1" latinLnBrk="0" hangingPunct="1">
              <a:defRPr sz="1799" kern="1200">
                <a:solidFill>
                  <a:schemeClr val="tx1"/>
                </a:solidFill>
                <a:latin typeface="+mn-lt"/>
                <a:ea typeface="+mn-ea"/>
                <a:cs typeface="+mn-cs"/>
              </a:defRPr>
            </a:lvl2pPr>
            <a:lvl3pPr marL="914080" algn="l" defTabSz="457040" rtl="0" eaLnBrk="1" latinLnBrk="0" hangingPunct="1">
              <a:defRPr sz="1799" kern="1200">
                <a:solidFill>
                  <a:schemeClr val="tx1"/>
                </a:solidFill>
                <a:latin typeface="+mn-lt"/>
                <a:ea typeface="+mn-ea"/>
                <a:cs typeface="+mn-cs"/>
              </a:defRPr>
            </a:lvl3pPr>
            <a:lvl4pPr marL="1371120" algn="l" defTabSz="457040" rtl="0" eaLnBrk="1" latinLnBrk="0" hangingPunct="1">
              <a:defRPr sz="1799" kern="1200">
                <a:solidFill>
                  <a:schemeClr val="tx1"/>
                </a:solidFill>
                <a:latin typeface="+mn-lt"/>
                <a:ea typeface="+mn-ea"/>
                <a:cs typeface="+mn-cs"/>
              </a:defRPr>
            </a:lvl4pPr>
            <a:lvl5pPr marL="1828160" algn="l" defTabSz="457040" rtl="0" eaLnBrk="1" latinLnBrk="0" hangingPunct="1">
              <a:defRPr sz="1799" kern="1200">
                <a:solidFill>
                  <a:schemeClr val="tx1"/>
                </a:solidFill>
                <a:latin typeface="+mn-lt"/>
                <a:ea typeface="+mn-ea"/>
                <a:cs typeface="+mn-cs"/>
              </a:defRPr>
            </a:lvl5pPr>
            <a:lvl6pPr marL="2285200" algn="l" defTabSz="457040" rtl="0" eaLnBrk="1" latinLnBrk="0" hangingPunct="1">
              <a:defRPr sz="1799" kern="1200">
                <a:solidFill>
                  <a:schemeClr val="tx1"/>
                </a:solidFill>
                <a:latin typeface="+mn-lt"/>
                <a:ea typeface="+mn-ea"/>
                <a:cs typeface="+mn-cs"/>
              </a:defRPr>
            </a:lvl6pPr>
            <a:lvl7pPr marL="2742240" algn="l" defTabSz="457040" rtl="0" eaLnBrk="1" latinLnBrk="0" hangingPunct="1">
              <a:defRPr sz="1799" kern="1200">
                <a:solidFill>
                  <a:schemeClr val="tx1"/>
                </a:solidFill>
                <a:latin typeface="+mn-lt"/>
                <a:ea typeface="+mn-ea"/>
                <a:cs typeface="+mn-cs"/>
              </a:defRPr>
            </a:lvl7pPr>
            <a:lvl8pPr marL="3199280" algn="l" defTabSz="457040" rtl="0" eaLnBrk="1" latinLnBrk="0" hangingPunct="1">
              <a:defRPr sz="1799" kern="1200">
                <a:solidFill>
                  <a:schemeClr val="tx1"/>
                </a:solidFill>
                <a:latin typeface="+mn-lt"/>
                <a:ea typeface="+mn-ea"/>
                <a:cs typeface="+mn-cs"/>
              </a:defRPr>
            </a:lvl8pPr>
            <a:lvl9pPr marL="3656320" algn="l" defTabSz="457040" rtl="0" eaLnBrk="1" latinLnBrk="0" hangingPunct="1">
              <a:defRPr sz="1799" kern="1200">
                <a:solidFill>
                  <a:schemeClr val="tx1"/>
                </a:solidFill>
                <a:latin typeface="+mn-lt"/>
                <a:ea typeface="+mn-ea"/>
                <a:cs typeface="+mn-cs"/>
              </a:defRPr>
            </a:lvl9pPr>
          </a:lstStyle>
          <a:p>
            <a:pPr algn="r"/>
            <a:fld id="{A9B9714D-1B27-0B43-A9CC-9EF2921F49DC}" type="slidenum">
              <a:rPr lang="en-US" sz="800" b="0" kern="1200" smtClean="0">
                <a:solidFill>
                  <a:schemeClr val="bg1"/>
                </a:solidFill>
                <a:ea typeface="+mn-ea"/>
                <a:cs typeface="+mn-cs"/>
              </a:rPr>
              <a:pPr algn="r"/>
              <a:t>‹#›</a:t>
            </a:fld>
            <a:endParaRPr lang="en-US" sz="800" b="0" kern="1200">
              <a:solidFill>
                <a:schemeClr val="bg1"/>
              </a:solidFill>
              <a:ea typeface="+mn-ea"/>
              <a:cs typeface="+mn-cs"/>
            </a:endParaRPr>
          </a:p>
        </p:txBody>
      </p:sp>
      <p:sp>
        <p:nvSpPr>
          <p:cNvPr id="23" name="Rounded Rectangle 25">
            <a:extLst>
              <a:ext uri="{FF2B5EF4-FFF2-40B4-BE49-F238E27FC236}">
                <a16:creationId xmlns:a16="http://schemas.microsoft.com/office/drawing/2014/main" id="{CAC1AE3D-9905-29FB-B693-87943384E755}"/>
              </a:ext>
            </a:extLst>
          </p:cNvPr>
          <p:cNvSpPr/>
          <p:nvPr userDrawn="1"/>
        </p:nvSpPr>
        <p:spPr>
          <a:xfrm>
            <a:off x="548512" y="1790701"/>
            <a:ext cx="3564701" cy="2127249"/>
          </a:xfrm>
          <a:prstGeom prst="roundRect">
            <a:avLst>
              <a:gd name="adj" fmla="val 6769"/>
            </a:avLst>
          </a:prstGeom>
          <a:solidFill>
            <a:schemeClr val="tx2">
              <a:alpha val="5289"/>
            </a:schemeClr>
          </a:solidFill>
          <a:ln w="6350">
            <a:solidFill>
              <a:schemeClr val="bg1"/>
            </a:solidFill>
          </a:ln>
          <a:scene3d>
            <a:camera prst="orthographicFront"/>
            <a:lightRig rig="brightRoom" dir="t">
              <a:rot lat="0" lon="0" rev="0"/>
            </a:lightRig>
          </a:scene3d>
          <a:sp3d extrusionH="38100" prstMaterial="translucentPowder">
            <a:bevelT w="139700" h="8890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1600"/>
          </a:p>
        </p:txBody>
      </p:sp>
      <p:sp>
        <p:nvSpPr>
          <p:cNvPr id="21" name="Rounded Rectangle 25">
            <a:extLst>
              <a:ext uri="{FF2B5EF4-FFF2-40B4-BE49-F238E27FC236}">
                <a16:creationId xmlns:a16="http://schemas.microsoft.com/office/drawing/2014/main" id="{9DB98AA0-3E05-7EA1-9439-687B188600AB}"/>
              </a:ext>
            </a:extLst>
          </p:cNvPr>
          <p:cNvSpPr/>
          <p:nvPr userDrawn="1"/>
        </p:nvSpPr>
        <p:spPr>
          <a:xfrm>
            <a:off x="4308475" y="1790701"/>
            <a:ext cx="3564701" cy="2127249"/>
          </a:xfrm>
          <a:prstGeom prst="roundRect">
            <a:avLst>
              <a:gd name="adj" fmla="val 6769"/>
            </a:avLst>
          </a:prstGeom>
          <a:solidFill>
            <a:schemeClr val="tx2">
              <a:alpha val="5289"/>
            </a:schemeClr>
          </a:solidFill>
          <a:ln w="6350">
            <a:solidFill>
              <a:schemeClr val="bg1"/>
            </a:solidFill>
          </a:ln>
          <a:scene3d>
            <a:camera prst="orthographicFront"/>
            <a:lightRig rig="brightRoom" dir="t">
              <a:rot lat="0" lon="0" rev="0"/>
            </a:lightRig>
          </a:scene3d>
          <a:sp3d extrusionH="38100" prstMaterial="translucentPowder">
            <a:bevelT w="139700" h="8890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1600"/>
          </a:p>
        </p:txBody>
      </p:sp>
      <p:sp>
        <p:nvSpPr>
          <p:cNvPr id="22" name="Rounded Rectangle 25">
            <a:extLst>
              <a:ext uri="{FF2B5EF4-FFF2-40B4-BE49-F238E27FC236}">
                <a16:creationId xmlns:a16="http://schemas.microsoft.com/office/drawing/2014/main" id="{57C277FF-A72C-8BC8-2CF5-7BCE28AA9471}"/>
              </a:ext>
            </a:extLst>
          </p:cNvPr>
          <p:cNvSpPr/>
          <p:nvPr userDrawn="1"/>
        </p:nvSpPr>
        <p:spPr>
          <a:xfrm>
            <a:off x="8062913" y="1790701"/>
            <a:ext cx="3564701" cy="2127249"/>
          </a:xfrm>
          <a:prstGeom prst="roundRect">
            <a:avLst>
              <a:gd name="adj" fmla="val 6769"/>
            </a:avLst>
          </a:prstGeom>
          <a:solidFill>
            <a:schemeClr val="tx2">
              <a:alpha val="5289"/>
            </a:schemeClr>
          </a:solidFill>
          <a:ln w="6350">
            <a:solidFill>
              <a:schemeClr val="bg1"/>
            </a:solidFill>
          </a:ln>
          <a:scene3d>
            <a:camera prst="orthographicFront"/>
            <a:lightRig rig="brightRoom" dir="t">
              <a:rot lat="0" lon="0" rev="0"/>
            </a:lightRig>
          </a:scene3d>
          <a:sp3d extrusionH="38100" prstMaterial="translucentPowder">
            <a:bevelT w="139700" h="8890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1600"/>
          </a:p>
        </p:txBody>
      </p:sp>
      <p:sp>
        <p:nvSpPr>
          <p:cNvPr id="19" name="Text Placeholder 7">
            <a:extLst>
              <a:ext uri="{FF2B5EF4-FFF2-40B4-BE49-F238E27FC236}">
                <a16:creationId xmlns:a16="http://schemas.microsoft.com/office/drawing/2014/main" id="{555658C7-4DC5-4FC4-0E90-B890C520F2D6}"/>
              </a:ext>
            </a:extLst>
          </p:cNvPr>
          <p:cNvSpPr>
            <a:spLocks noGrp="1"/>
          </p:cNvSpPr>
          <p:nvPr>
            <p:ph type="body" sz="quarter" idx="11" hasCustomPrompt="1"/>
          </p:nvPr>
        </p:nvSpPr>
        <p:spPr>
          <a:xfrm>
            <a:off x="1828798" y="6468451"/>
            <a:ext cx="9253538" cy="109728"/>
          </a:xfrm>
        </p:spPr>
        <p:txBody>
          <a:bodyPr anchor="b"/>
          <a:lstStyle>
            <a:lvl1pPr>
              <a:defRPr sz="800">
                <a:solidFill>
                  <a:schemeClr val="bg1"/>
                </a:solidFill>
              </a:defRPr>
            </a:lvl1pPr>
            <a:lvl2pPr>
              <a:defRPr sz="600"/>
            </a:lvl2pPr>
            <a:lvl3pPr>
              <a:defRPr sz="600"/>
            </a:lvl3pPr>
            <a:lvl4pPr>
              <a:defRPr sz="600"/>
            </a:lvl4pPr>
            <a:lvl5pPr>
              <a:defRPr sz="600"/>
            </a:lvl5pPr>
          </a:lstStyle>
          <a:p>
            <a:pPr lvl="0"/>
            <a:r>
              <a:rPr lang="en-US"/>
              <a:t>Footer</a:t>
            </a:r>
          </a:p>
        </p:txBody>
      </p:sp>
      <p:sp>
        <p:nvSpPr>
          <p:cNvPr id="2" name="Text Placeholder 12">
            <a:extLst>
              <a:ext uri="{FF2B5EF4-FFF2-40B4-BE49-F238E27FC236}">
                <a16:creationId xmlns:a16="http://schemas.microsoft.com/office/drawing/2014/main" id="{E92CC745-ABA0-C7AE-1FA7-5CB8FA765023}"/>
              </a:ext>
            </a:extLst>
          </p:cNvPr>
          <p:cNvSpPr>
            <a:spLocks noGrp="1"/>
          </p:cNvSpPr>
          <p:nvPr>
            <p:ph type="body" sz="quarter" idx="20"/>
          </p:nvPr>
        </p:nvSpPr>
        <p:spPr>
          <a:xfrm>
            <a:off x="549275" y="1821180"/>
            <a:ext cx="3349502" cy="670560"/>
          </a:xfrm>
          <a:prstGeom prst="rect">
            <a:avLst/>
          </a:prstGeom>
        </p:spPr>
        <p:txBody>
          <a:bodyPr lIns="182880" rIns="182880" bIns="109728" anchor="b"/>
          <a:lstStyle>
            <a:lvl1pPr>
              <a:lnSpc>
                <a:spcPct val="90000"/>
              </a:lnSpc>
              <a:defRPr lang="en-US" sz="1600" b="0" i="0" kern="1200" spc="0" baseline="0" dirty="0" smtClean="0">
                <a:solidFill>
                  <a:schemeClr val="accent1"/>
                </a:solidFill>
                <a:latin typeface="ServiceNow Sans Medium" panose="020B0704040101010104" pitchFamily="34" charset="0"/>
                <a:ea typeface="+mn-ea"/>
                <a:cs typeface="ServiceNow Sans Medium" panose="020B0704040101010104" pitchFamily="34" charset="0"/>
              </a:defRPr>
            </a:lvl1pPr>
            <a:lvl2pPr marL="284162" indent="0">
              <a:buNone/>
              <a:defRPr/>
            </a:lvl2pPr>
          </a:lstStyle>
          <a:p>
            <a:pPr lvl="0"/>
            <a:r>
              <a:rPr lang="en-US"/>
              <a:t>Click to edit Master text styles</a:t>
            </a:r>
          </a:p>
        </p:txBody>
      </p:sp>
      <p:sp>
        <p:nvSpPr>
          <p:cNvPr id="5" name="Text Placeholder 10">
            <a:extLst>
              <a:ext uri="{FF2B5EF4-FFF2-40B4-BE49-F238E27FC236}">
                <a16:creationId xmlns:a16="http://schemas.microsoft.com/office/drawing/2014/main" id="{5AA614A7-8ACF-E2B0-6B3A-C31DAB85F8AC}"/>
              </a:ext>
            </a:extLst>
          </p:cNvPr>
          <p:cNvSpPr>
            <a:spLocks noGrp="1"/>
          </p:cNvSpPr>
          <p:nvPr>
            <p:ph type="body" sz="quarter" idx="19"/>
          </p:nvPr>
        </p:nvSpPr>
        <p:spPr>
          <a:xfrm>
            <a:off x="549275" y="2491740"/>
            <a:ext cx="3349502" cy="1426210"/>
          </a:xfrm>
        </p:spPr>
        <p:txBody>
          <a:bodyPr lIns="182880" tIns="0" rIns="182880" bIns="274320"/>
          <a:lstStyle>
            <a:lvl1pPr>
              <a:defRPr sz="12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7">
            <a:extLst>
              <a:ext uri="{FF2B5EF4-FFF2-40B4-BE49-F238E27FC236}">
                <a16:creationId xmlns:a16="http://schemas.microsoft.com/office/drawing/2014/main" id="{C49A89D5-5440-F38C-479A-B155C9475494}"/>
              </a:ext>
            </a:extLst>
          </p:cNvPr>
          <p:cNvSpPr>
            <a:spLocks noGrp="1"/>
          </p:cNvSpPr>
          <p:nvPr>
            <p:ph type="body" sz="quarter" idx="21" hasCustomPrompt="1"/>
          </p:nvPr>
        </p:nvSpPr>
        <p:spPr>
          <a:xfrm>
            <a:off x="1828798" y="6468451"/>
            <a:ext cx="9253538" cy="109728"/>
          </a:xfrm>
        </p:spPr>
        <p:txBody>
          <a:bodyPr anchor="b"/>
          <a:lstStyle>
            <a:lvl1pPr>
              <a:defRPr sz="800">
                <a:solidFill>
                  <a:schemeClr val="bg1"/>
                </a:solidFill>
              </a:defRPr>
            </a:lvl1pPr>
            <a:lvl2pPr>
              <a:defRPr sz="600"/>
            </a:lvl2pPr>
            <a:lvl3pPr>
              <a:defRPr sz="600"/>
            </a:lvl3pPr>
            <a:lvl4pPr>
              <a:defRPr sz="600"/>
            </a:lvl4pPr>
            <a:lvl5pPr>
              <a:defRPr sz="600"/>
            </a:lvl5pPr>
          </a:lstStyle>
          <a:p>
            <a:pPr lvl="0"/>
            <a:r>
              <a:rPr lang="en-US"/>
              <a:t>Footer</a:t>
            </a:r>
          </a:p>
        </p:txBody>
      </p:sp>
      <p:sp>
        <p:nvSpPr>
          <p:cNvPr id="9" name="Text Placeholder 12">
            <a:extLst>
              <a:ext uri="{FF2B5EF4-FFF2-40B4-BE49-F238E27FC236}">
                <a16:creationId xmlns:a16="http://schemas.microsoft.com/office/drawing/2014/main" id="{7EAEF129-C25B-A705-83B6-2D3FF1FC5EE6}"/>
              </a:ext>
            </a:extLst>
          </p:cNvPr>
          <p:cNvSpPr>
            <a:spLocks noGrp="1"/>
          </p:cNvSpPr>
          <p:nvPr>
            <p:ph type="body" sz="quarter" idx="33"/>
          </p:nvPr>
        </p:nvSpPr>
        <p:spPr>
          <a:xfrm>
            <a:off x="4308475" y="1821180"/>
            <a:ext cx="3349502" cy="670560"/>
          </a:xfrm>
          <a:prstGeom prst="rect">
            <a:avLst/>
          </a:prstGeom>
        </p:spPr>
        <p:txBody>
          <a:bodyPr lIns="182880" rIns="182880" bIns="109728" anchor="b"/>
          <a:lstStyle>
            <a:lvl1pPr>
              <a:lnSpc>
                <a:spcPct val="90000"/>
              </a:lnSpc>
              <a:defRPr lang="en-US" sz="1600" b="0" i="0" kern="1200" spc="0" baseline="0" dirty="0" smtClean="0">
                <a:solidFill>
                  <a:schemeClr val="accent1"/>
                </a:solidFill>
                <a:latin typeface="ServiceNow Sans Medium" panose="020B0704040101010104" pitchFamily="34" charset="0"/>
                <a:ea typeface="+mn-ea"/>
                <a:cs typeface="ServiceNow Sans Medium" panose="020B0704040101010104" pitchFamily="34" charset="0"/>
              </a:defRPr>
            </a:lvl1pPr>
            <a:lvl2pPr marL="284162" indent="0">
              <a:buNone/>
              <a:defRPr/>
            </a:lvl2pPr>
          </a:lstStyle>
          <a:p>
            <a:pPr lvl="0"/>
            <a:r>
              <a:rPr lang="en-US"/>
              <a:t>Click to edit Master text styles</a:t>
            </a:r>
          </a:p>
        </p:txBody>
      </p:sp>
      <p:sp>
        <p:nvSpPr>
          <p:cNvPr id="10" name="Text Placeholder 10">
            <a:extLst>
              <a:ext uri="{FF2B5EF4-FFF2-40B4-BE49-F238E27FC236}">
                <a16:creationId xmlns:a16="http://schemas.microsoft.com/office/drawing/2014/main" id="{51AFF14D-07FA-4939-9477-3C5607ED3BF2}"/>
              </a:ext>
            </a:extLst>
          </p:cNvPr>
          <p:cNvSpPr>
            <a:spLocks noGrp="1"/>
          </p:cNvSpPr>
          <p:nvPr>
            <p:ph type="body" sz="quarter" idx="34"/>
          </p:nvPr>
        </p:nvSpPr>
        <p:spPr>
          <a:xfrm>
            <a:off x="4308475" y="2491740"/>
            <a:ext cx="3349502" cy="1426210"/>
          </a:xfrm>
        </p:spPr>
        <p:txBody>
          <a:bodyPr lIns="182880" tIns="0" rIns="182880" bIns="274320"/>
          <a:lstStyle>
            <a:lvl1pPr>
              <a:defRPr sz="12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2">
            <a:extLst>
              <a:ext uri="{FF2B5EF4-FFF2-40B4-BE49-F238E27FC236}">
                <a16:creationId xmlns:a16="http://schemas.microsoft.com/office/drawing/2014/main" id="{D5C10E17-25BA-6BFA-F182-45A02ED304D1}"/>
              </a:ext>
            </a:extLst>
          </p:cNvPr>
          <p:cNvSpPr>
            <a:spLocks noGrp="1"/>
          </p:cNvSpPr>
          <p:nvPr>
            <p:ph type="body" sz="quarter" idx="37"/>
          </p:nvPr>
        </p:nvSpPr>
        <p:spPr>
          <a:xfrm>
            <a:off x="8062913" y="1821180"/>
            <a:ext cx="3349502" cy="670560"/>
          </a:xfrm>
          <a:prstGeom prst="rect">
            <a:avLst/>
          </a:prstGeom>
        </p:spPr>
        <p:txBody>
          <a:bodyPr lIns="182880" rIns="182880" bIns="109728" anchor="b"/>
          <a:lstStyle>
            <a:lvl1pPr>
              <a:lnSpc>
                <a:spcPct val="90000"/>
              </a:lnSpc>
              <a:defRPr lang="en-US" sz="1600" b="0" i="0" kern="1200" spc="0" baseline="0" dirty="0" smtClean="0">
                <a:solidFill>
                  <a:schemeClr val="accent1"/>
                </a:solidFill>
                <a:latin typeface="ServiceNow Sans Medium" panose="020B0704040101010104" pitchFamily="34" charset="0"/>
                <a:ea typeface="+mn-ea"/>
                <a:cs typeface="ServiceNow Sans Medium" panose="020B0704040101010104" pitchFamily="34" charset="0"/>
              </a:defRPr>
            </a:lvl1pPr>
            <a:lvl2pPr marL="284162" indent="0">
              <a:buNone/>
              <a:defRPr/>
            </a:lvl2pPr>
          </a:lstStyle>
          <a:p>
            <a:pPr lvl="0"/>
            <a:r>
              <a:rPr lang="en-US"/>
              <a:t>Click to edit Master text styles</a:t>
            </a:r>
          </a:p>
        </p:txBody>
      </p:sp>
      <p:sp>
        <p:nvSpPr>
          <p:cNvPr id="15" name="Text Placeholder 10">
            <a:extLst>
              <a:ext uri="{FF2B5EF4-FFF2-40B4-BE49-F238E27FC236}">
                <a16:creationId xmlns:a16="http://schemas.microsoft.com/office/drawing/2014/main" id="{FEF013DA-4B99-208A-FDCA-A23EC53C0DA0}"/>
              </a:ext>
            </a:extLst>
          </p:cNvPr>
          <p:cNvSpPr>
            <a:spLocks noGrp="1"/>
          </p:cNvSpPr>
          <p:nvPr>
            <p:ph type="body" sz="quarter" idx="38"/>
          </p:nvPr>
        </p:nvSpPr>
        <p:spPr>
          <a:xfrm>
            <a:off x="8062913" y="2491740"/>
            <a:ext cx="3349502" cy="1426210"/>
          </a:xfrm>
        </p:spPr>
        <p:txBody>
          <a:bodyPr lIns="182880" tIns="0" rIns="182880" bIns="274320"/>
          <a:lstStyle>
            <a:lvl1pPr>
              <a:defRPr sz="12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Rounded Rectangle 25">
            <a:extLst>
              <a:ext uri="{FF2B5EF4-FFF2-40B4-BE49-F238E27FC236}">
                <a16:creationId xmlns:a16="http://schemas.microsoft.com/office/drawing/2014/main" id="{8EB3637E-E220-D4C6-46D4-E1176E2764F4}"/>
              </a:ext>
            </a:extLst>
          </p:cNvPr>
          <p:cNvSpPr/>
          <p:nvPr userDrawn="1"/>
        </p:nvSpPr>
        <p:spPr>
          <a:xfrm>
            <a:off x="548512" y="4073525"/>
            <a:ext cx="3564701" cy="2127249"/>
          </a:xfrm>
          <a:prstGeom prst="roundRect">
            <a:avLst>
              <a:gd name="adj" fmla="val 6769"/>
            </a:avLst>
          </a:prstGeom>
          <a:solidFill>
            <a:schemeClr val="tx2">
              <a:alpha val="5289"/>
            </a:schemeClr>
          </a:solidFill>
          <a:ln w="6350">
            <a:solidFill>
              <a:schemeClr val="bg1"/>
            </a:solidFill>
          </a:ln>
          <a:scene3d>
            <a:camera prst="orthographicFront"/>
            <a:lightRig rig="brightRoom" dir="t">
              <a:rot lat="0" lon="0" rev="0"/>
            </a:lightRig>
          </a:scene3d>
          <a:sp3d extrusionH="38100" prstMaterial="translucentPowder">
            <a:bevelT w="139700" h="8890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1600"/>
          </a:p>
        </p:txBody>
      </p:sp>
      <p:sp>
        <p:nvSpPr>
          <p:cNvPr id="11" name="Rounded Rectangle 25">
            <a:extLst>
              <a:ext uri="{FF2B5EF4-FFF2-40B4-BE49-F238E27FC236}">
                <a16:creationId xmlns:a16="http://schemas.microsoft.com/office/drawing/2014/main" id="{CC6B6B95-5504-B7C3-60F9-9289517762A5}"/>
              </a:ext>
            </a:extLst>
          </p:cNvPr>
          <p:cNvSpPr/>
          <p:nvPr userDrawn="1"/>
        </p:nvSpPr>
        <p:spPr>
          <a:xfrm>
            <a:off x="4308475" y="4073525"/>
            <a:ext cx="3564701" cy="2127249"/>
          </a:xfrm>
          <a:prstGeom prst="roundRect">
            <a:avLst>
              <a:gd name="adj" fmla="val 6769"/>
            </a:avLst>
          </a:prstGeom>
          <a:solidFill>
            <a:schemeClr val="tx2">
              <a:alpha val="5289"/>
            </a:schemeClr>
          </a:solidFill>
          <a:ln w="6350">
            <a:solidFill>
              <a:schemeClr val="bg1"/>
            </a:solidFill>
          </a:ln>
          <a:scene3d>
            <a:camera prst="orthographicFront"/>
            <a:lightRig rig="brightRoom" dir="t">
              <a:rot lat="0" lon="0" rev="0"/>
            </a:lightRig>
          </a:scene3d>
          <a:sp3d extrusionH="38100" prstMaterial="translucentPowder">
            <a:bevelT w="139700" h="8890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1600"/>
          </a:p>
        </p:txBody>
      </p:sp>
      <p:sp>
        <p:nvSpPr>
          <p:cNvPr id="18" name="Rounded Rectangle 25">
            <a:extLst>
              <a:ext uri="{FF2B5EF4-FFF2-40B4-BE49-F238E27FC236}">
                <a16:creationId xmlns:a16="http://schemas.microsoft.com/office/drawing/2014/main" id="{935BF3B9-7F48-1AA5-ED57-FB588611ECF1}"/>
              </a:ext>
            </a:extLst>
          </p:cNvPr>
          <p:cNvSpPr/>
          <p:nvPr userDrawn="1"/>
        </p:nvSpPr>
        <p:spPr>
          <a:xfrm>
            <a:off x="8062913" y="4073525"/>
            <a:ext cx="3564701" cy="2127249"/>
          </a:xfrm>
          <a:prstGeom prst="roundRect">
            <a:avLst>
              <a:gd name="adj" fmla="val 6769"/>
            </a:avLst>
          </a:prstGeom>
          <a:solidFill>
            <a:schemeClr val="tx2">
              <a:alpha val="5289"/>
            </a:schemeClr>
          </a:solidFill>
          <a:ln w="6350">
            <a:solidFill>
              <a:schemeClr val="bg1"/>
            </a:solidFill>
          </a:ln>
          <a:scene3d>
            <a:camera prst="orthographicFront"/>
            <a:lightRig rig="brightRoom" dir="t">
              <a:rot lat="0" lon="0" rev="0"/>
            </a:lightRig>
          </a:scene3d>
          <a:sp3d extrusionH="38100" prstMaterial="translucentPowder">
            <a:bevelT w="139700" h="8890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1600"/>
          </a:p>
        </p:txBody>
      </p:sp>
      <p:sp>
        <p:nvSpPr>
          <p:cNvPr id="7" name="Text Placeholder 12">
            <a:extLst>
              <a:ext uri="{FF2B5EF4-FFF2-40B4-BE49-F238E27FC236}">
                <a16:creationId xmlns:a16="http://schemas.microsoft.com/office/drawing/2014/main" id="{3C1CA07F-185C-2E46-9FBF-0457ABDE867D}"/>
              </a:ext>
            </a:extLst>
          </p:cNvPr>
          <p:cNvSpPr>
            <a:spLocks noGrp="1"/>
          </p:cNvSpPr>
          <p:nvPr>
            <p:ph type="body" sz="quarter" idx="31"/>
          </p:nvPr>
        </p:nvSpPr>
        <p:spPr>
          <a:xfrm>
            <a:off x="549275" y="4102675"/>
            <a:ext cx="3349502" cy="670560"/>
          </a:xfrm>
          <a:prstGeom prst="rect">
            <a:avLst/>
          </a:prstGeom>
        </p:spPr>
        <p:txBody>
          <a:bodyPr lIns="182880" rIns="182880" bIns="109728" anchor="b"/>
          <a:lstStyle>
            <a:lvl1pPr>
              <a:lnSpc>
                <a:spcPct val="90000"/>
              </a:lnSpc>
              <a:defRPr lang="en-US" sz="1600" b="0" i="0" kern="1200" spc="0" baseline="0" dirty="0" smtClean="0">
                <a:solidFill>
                  <a:schemeClr val="accent1"/>
                </a:solidFill>
                <a:latin typeface="ServiceNow Sans Medium" panose="020B0704040101010104" pitchFamily="34" charset="0"/>
                <a:ea typeface="+mn-ea"/>
                <a:cs typeface="ServiceNow Sans Medium" panose="020B0704040101010104" pitchFamily="34" charset="0"/>
              </a:defRPr>
            </a:lvl1pPr>
            <a:lvl2pPr marL="284162" indent="0">
              <a:buNone/>
              <a:defRPr/>
            </a:lvl2pPr>
          </a:lstStyle>
          <a:p>
            <a:pPr lvl="0"/>
            <a:r>
              <a:rPr lang="en-US"/>
              <a:t>Click to edit Master text styles</a:t>
            </a:r>
          </a:p>
        </p:txBody>
      </p:sp>
      <p:sp>
        <p:nvSpPr>
          <p:cNvPr id="8" name="Text Placeholder 10">
            <a:extLst>
              <a:ext uri="{FF2B5EF4-FFF2-40B4-BE49-F238E27FC236}">
                <a16:creationId xmlns:a16="http://schemas.microsoft.com/office/drawing/2014/main" id="{80430ACD-5C10-5425-49B4-54E4C7221021}"/>
              </a:ext>
            </a:extLst>
          </p:cNvPr>
          <p:cNvSpPr>
            <a:spLocks noGrp="1"/>
          </p:cNvSpPr>
          <p:nvPr>
            <p:ph type="body" sz="quarter" idx="32"/>
          </p:nvPr>
        </p:nvSpPr>
        <p:spPr>
          <a:xfrm>
            <a:off x="549275" y="4773235"/>
            <a:ext cx="3349502" cy="1427539"/>
          </a:xfrm>
        </p:spPr>
        <p:txBody>
          <a:bodyPr lIns="182880" tIns="0" rIns="182880" bIns="274320"/>
          <a:lstStyle>
            <a:lvl1pPr>
              <a:defRPr sz="12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2">
            <a:extLst>
              <a:ext uri="{FF2B5EF4-FFF2-40B4-BE49-F238E27FC236}">
                <a16:creationId xmlns:a16="http://schemas.microsoft.com/office/drawing/2014/main" id="{A5866B66-5EAD-0F1C-D3EF-A68561EF5CA4}"/>
              </a:ext>
            </a:extLst>
          </p:cNvPr>
          <p:cNvSpPr>
            <a:spLocks noGrp="1"/>
          </p:cNvSpPr>
          <p:nvPr>
            <p:ph type="body" sz="quarter" idx="35"/>
          </p:nvPr>
        </p:nvSpPr>
        <p:spPr>
          <a:xfrm>
            <a:off x="4308475" y="4102675"/>
            <a:ext cx="3349502" cy="670560"/>
          </a:xfrm>
          <a:prstGeom prst="rect">
            <a:avLst/>
          </a:prstGeom>
        </p:spPr>
        <p:txBody>
          <a:bodyPr lIns="182880" rIns="182880" bIns="109728" anchor="b"/>
          <a:lstStyle>
            <a:lvl1pPr>
              <a:lnSpc>
                <a:spcPct val="90000"/>
              </a:lnSpc>
              <a:defRPr lang="en-US" sz="1600" b="0" i="0" kern="1200" spc="0" baseline="0" dirty="0" smtClean="0">
                <a:solidFill>
                  <a:schemeClr val="accent1"/>
                </a:solidFill>
                <a:latin typeface="ServiceNow Sans Medium" panose="020B0704040101010104" pitchFamily="34" charset="0"/>
                <a:ea typeface="+mn-ea"/>
                <a:cs typeface="ServiceNow Sans Medium" panose="020B0704040101010104" pitchFamily="34" charset="0"/>
              </a:defRPr>
            </a:lvl1pPr>
            <a:lvl2pPr marL="284162" indent="0">
              <a:buNone/>
              <a:defRPr/>
            </a:lvl2pPr>
          </a:lstStyle>
          <a:p>
            <a:pPr lvl="0"/>
            <a:r>
              <a:rPr lang="en-US"/>
              <a:t>Click to edit Master text styles</a:t>
            </a:r>
          </a:p>
        </p:txBody>
      </p:sp>
      <p:sp>
        <p:nvSpPr>
          <p:cNvPr id="13" name="Text Placeholder 10">
            <a:extLst>
              <a:ext uri="{FF2B5EF4-FFF2-40B4-BE49-F238E27FC236}">
                <a16:creationId xmlns:a16="http://schemas.microsoft.com/office/drawing/2014/main" id="{BE9B33FB-3897-2D57-4998-E4E44DE2B273}"/>
              </a:ext>
            </a:extLst>
          </p:cNvPr>
          <p:cNvSpPr>
            <a:spLocks noGrp="1"/>
          </p:cNvSpPr>
          <p:nvPr>
            <p:ph type="body" sz="quarter" idx="36"/>
          </p:nvPr>
        </p:nvSpPr>
        <p:spPr>
          <a:xfrm>
            <a:off x="4308475" y="4773235"/>
            <a:ext cx="3349502" cy="1427539"/>
          </a:xfrm>
        </p:spPr>
        <p:txBody>
          <a:bodyPr lIns="182880" tIns="0" rIns="182880" bIns="274320"/>
          <a:lstStyle>
            <a:lvl1pPr>
              <a:defRPr sz="12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2">
            <a:extLst>
              <a:ext uri="{FF2B5EF4-FFF2-40B4-BE49-F238E27FC236}">
                <a16:creationId xmlns:a16="http://schemas.microsoft.com/office/drawing/2014/main" id="{D3675EC1-51D3-647C-70BB-2BA5DAF6B778}"/>
              </a:ext>
            </a:extLst>
          </p:cNvPr>
          <p:cNvSpPr>
            <a:spLocks noGrp="1"/>
          </p:cNvSpPr>
          <p:nvPr>
            <p:ph type="body" sz="quarter" idx="39"/>
          </p:nvPr>
        </p:nvSpPr>
        <p:spPr>
          <a:xfrm>
            <a:off x="8062913" y="4102675"/>
            <a:ext cx="3349502" cy="670560"/>
          </a:xfrm>
          <a:prstGeom prst="rect">
            <a:avLst/>
          </a:prstGeom>
        </p:spPr>
        <p:txBody>
          <a:bodyPr lIns="182880" rIns="182880" bIns="109728" anchor="b"/>
          <a:lstStyle>
            <a:lvl1pPr>
              <a:lnSpc>
                <a:spcPct val="90000"/>
              </a:lnSpc>
              <a:defRPr lang="en-US" sz="1600" b="0" i="0" kern="1200" spc="0" baseline="0" dirty="0" smtClean="0">
                <a:solidFill>
                  <a:schemeClr val="accent1"/>
                </a:solidFill>
                <a:latin typeface="ServiceNow Sans Medium" panose="020B0704040101010104" pitchFamily="34" charset="0"/>
                <a:ea typeface="+mn-ea"/>
                <a:cs typeface="ServiceNow Sans Medium" panose="020B0704040101010104" pitchFamily="34" charset="0"/>
              </a:defRPr>
            </a:lvl1pPr>
            <a:lvl2pPr marL="284162" indent="0">
              <a:buNone/>
              <a:defRPr/>
            </a:lvl2pPr>
          </a:lstStyle>
          <a:p>
            <a:pPr lvl="0"/>
            <a:r>
              <a:rPr lang="en-US"/>
              <a:t>Click to edit Master text styles</a:t>
            </a:r>
          </a:p>
        </p:txBody>
      </p:sp>
      <p:sp>
        <p:nvSpPr>
          <p:cNvPr id="17" name="Text Placeholder 10">
            <a:extLst>
              <a:ext uri="{FF2B5EF4-FFF2-40B4-BE49-F238E27FC236}">
                <a16:creationId xmlns:a16="http://schemas.microsoft.com/office/drawing/2014/main" id="{D546668F-3070-CC96-D577-11D2573FB1AE}"/>
              </a:ext>
            </a:extLst>
          </p:cNvPr>
          <p:cNvSpPr>
            <a:spLocks noGrp="1"/>
          </p:cNvSpPr>
          <p:nvPr>
            <p:ph type="body" sz="quarter" idx="40"/>
          </p:nvPr>
        </p:nvSpPr>
        <p:spPr>
          <a:xfrm>
            <a:off x="8062913" y="4773235"/>
            <a:ext cx="3349502" cy="1427539"/>
          </a:xfrm>
        </p:spPr>
        <p:txBody>
          <a:bodyPr lIns="182880" tIns="0" rIns="182880" bIns="274320"/>
          <a:lstStyle>
            <a:lvl1pPr>
              <a:defRPr sz="12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Title Placeholder 1">
            <a:extLst>
              <a:ext uri="{FF2B5EF4-FFF2-40B4-BE49-F238E27FC236}">
                <a16:creationId xmlns:a16="http://schemas.microsoft.com/office/drawing/2014/main" id="{C3D71E33-7D25-B094-C82C-4B6E29E12FFC}"/>
              </a:ext>
            </a:extLst>
          </p:cNvPr>
          <p:cNvSpPr>
            <a:spLocks noGrp="1"/>
          </p:cNvSpPr>
          <p:nvPr>
            <p:ph type="title"/>
          </p:nvPr>
        </p:nvSpPr>
        <p:spPr>
          <a:xfrm>
            <a:off x="548640" y="530352"/>
            <a:ext cx="11091672" cy="594360"/>
          </a:xfrm>
          <a:prstGeom prst="rect">
            <a:avLst/>
          </a:prstGeom>
        </p:spPr>
        <p:txBody>
          <a:bodyPr vert="horz" lIns="0" tIns="0" rIns="0" bIns="0" rtlCol="0" anchor="t" anchorCtr="0">
            <a:noAutofit/>
          </a:bodyPr>
          <a:lstStyle>
            <a:lvl1pPr>
              <a:defRPr b="1">
                <a:solidFill>
                  <a:schemeClr val="bg1"/>
                </a:solidFill>
              </a:defRPr>
            </a:lvl1pPr>
          </a:lstStyle>
          <a:p>
            <a:pPr lvl="0"/>
            <a:r>
              <a:rPr lang="en-US"/>
              <a:t>Click to edit Master title style</a:t>
            </a:r>
          </a:p>
        </p:txBody>
      </p:sp>
      <p:sp>
        <p:nvSpPr>
          <p:cNvPr id="4" name="Subtitle 2">
            <a:extLst>
              <a:ext uri="{FF2B5EF4-FFF2-40B4-BE49-F238E27FC236}">
                <a16:creationId xmlns:a16="http://schemas.microsoft.com/office/drawing/2014/main" id="{2C7ED23F-63A7-4A1C-CDF8-9DA57957808E}"/>
              </a:ext>
            </a:extLst>
          </p:cNvPr>
          <p:cNvSpPr>
            <a:spLocks noGrp="1"/>
          </p:cNvSpPr>
          <p:nvPr>
            <p:ph type="subTitle" idx="1"/>
          </p:nvPr>
        </p:nvSpPr>
        <p:spPr>
          <a:xfrm>
            <a:off x="548640" y="1097279"/>
            <a:ext cx="11091545" cy="697459"/>
          </a:xfrm>
          <a:prstGeom prst="rect">
            <a:avLst/>
          </a:prstGeom>
        </p:spPr>
        <p:txBody>
          <a:bodyPr/>
          <a:lstStyle>
            <a:lvl1pPr marL="0" indent="0" algn="l">
              <a:lnSpc>
                <a:spcPct val="90000"/>
              </a:lnSpc>
              <a:buNone/>
              <a:defRPr sz="2000" b="0" i="0">
                <a:solidFill>
                  <a:schemeClr val="bg1"/>
                </a:solidFill>
                <a:latin typeface="ServiceNow Sans" panose="020B05040401010101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752171012"/>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with Two Graphics">
    <p:bg>
      <p:bgPr>
        <a:solidFill>
          <a:srgbClr val="F2F2F2"/>
        </a:solidFill>
        <a:effectLst/>
      </p:bgPr>
    </p:bg>
    <p:spTree>
      <p:nvGrpSpPr>
        <p:cNvPr id="1" name=""/>
        <p:cNvGrpSpPr/>
        <p:nvPr/>
      </p:nvGrpSpPr>
      <p:grpSpPr>
        <a:xfrm>
          <a:off x="0" y="0"/>
          <a:ext cx="0" cy="0"/>
          <a:chOff x="0" y="0"/>
          <a:chExt cx="0" cy="0"/>
        </a:xfrm>
      </p:grpSpPr>
      <p:pic>
        <p:nvPicPr>
          <p:cNvPr id="3" name="Picture 2" descr="A blue and green background&#10;&#10;AI-generated content may be incorrect.">
            <a:extLst>
              <a:ext uri="{FF2B5EF4-FFF2-40B4-BE49-F238E27FC236}">
                <a16:creationId xmlns:a16="http://schemas.microsoft.com/office/drawing/2014/main" id="{31C84EAB-87D6-E144-BFFA-E69F72C22B9A}"/>
              </a:ext>
            </a:extLst>
          </p:cNvPr>
          <p:cNvPicPr>
            <a:picLocks noGrp="1" noRot="1" noMove="1" noResize="1" noEditPoints="1" noAdjustHandles="1" noChangeArrowheads="1" noChangeShapeType="1" noCrop="1"/>
          </p:cNvPicPr>
          <p:nvPr userDrawn="1"/>
        </p:nvPicPr>
        <p:blipFill>
          <a:blip r:embed="rId2"/>
          <a:stretch>
            <a:fillRect/>
          </a:stretch>
        </p:blipFill>
        <p:spPr>
          <a:xfrm>
            <a:off x="0" y="0"/>
            <a:ext cx="12190415" cy="6867144"/>
          </a:xfrm>
          <a:prstGeom prst="rect">
            <a:avLst/>
          </a:prstGeom>
        </p:spPr>
      </p:pic>
      <p:pic>
        <p:nvPicPr>
          <p:cNvPr id="5" name="Picture 15">
            <a:extLst>
              <a:ext uri="{FF2B5EF4-FFF2-40B4-BE49-F238E27FC236}">
                <a16:creationId xmlns:a16="http://schemas.microsoft.com/office/drawing/2014/main" id="{56E29EBD-EBA7-DBCE-A1D3-B5F01905DF0A}"/>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478373" y="6355437"/>
            <a:ext cx="980589" cy="280168"/>
          </a:xfrm>
          <a:prstGeom prst="rect">
            <a:avLst/>
          </a:prstGeom>
        </p:spPr>
      </p:pic>
      <p:sp>
        <p:nvSpPr>
          <p:cNvPr id="7" name="Slide Number Placeholder 5">
            <a:extLst>
              <a:ext uri="{FF2B5EF4-FFF2-40B4-BE49-F238E27FC236}">
                <a16:creationId xmlns:a16="http://schemas.microsoft.com/office/drawing/2014/main" id="{09677CA3-C6A1-281C-C1C9-31640FC83BC8}"/>
              </a:ext>
            </a:extLst>
          </p:cNvPr>
          <p:cNvSpPr txBox="1">
            <a:spLocks/>
          </p:cNvSpPr>
          <p:nvPr userDrawn="1"/>
        </p:nvSpPr>
        <p:spPr>
          <a:xfrm>
            <a:off x="11057990" y="6413253"/>
            <a:ext cx="578385" cy="228600"/>
          </a:xfrm>
          <a:prstGeom prst="rect">
            <a:avLst/>
          </a:prstGeom>
        </p:spPr>
        <p:txBody>
          <a:bodyPr lIns="0" rIns="0"/>
          <a:lstStyle>
            <a:defPPr>
              <a:defRPr lang="en-US"/>
            </a:defPPr>
            <a:lvl1pPr marL="0" algn="l" defTabSz="457040" rtl="0" eaLnBrk="1" latinLnBrk="0" hangingPunct="1">
              <a:defRPr sz="1799" kern="1200">
                <a:solidFill>
                  <a:schemeClr val="tx1"/>
                </a:solidFill>
                <a:latin typeface="+mn-lt"/>
                <a:ea typeface="+mn-ea"/>
                <a:cs typeface="+mn-cs"/>
              </a:defRPr>
            </a:lvl1pPr>
            <a:lvl2pPr marL="457040" algn="l" defTabSz="457040" rtl="0" eaLnBrk="1" latinLnBrk="0" hangingPunct="1">
              <a:defRPr sz="1799" kern="1200">
                <a:solidFill>
                  <a:schemeClr val="tx1"/>
                </a:solidFill>
                <a:latin typeface="+mn-lt"/>
                <a:ea typeface="+mn-ea"/>
                <a:cs typeface="+mn-cs"/>
              </a:defRPr>
            </a:lvl2pPr>
            <a:lvl3pPr marL="914080" algn="l" defTabSz="457040" rtl="0" eaLnBrk="1" latinLnBrk="0" hangingPunct="1">
              <a:defRPr sz="1799" kern="1200">
                <a:solidFill>
                  <a:schemeClr val="tx1"/>
                </a:solidFill>
                <a:latin typeface="+mn-lt"/>
                <a:ea typeface="+mn-ea"/>
                <a:cs typeface="+mn-cs"/>
              </a:defRPr>
            </a:lvl3pPr>
            <a:lvl4pPr marL="1371120" algn="l" defTabSz="457040" rtl="0" eaLnBrk="1" latinLnBrk="0" hangingPunct="1">
              <a:defRPr sz="1799" kern="1200">
                <a:solidFill>
                  <a:schemeClr val="tx1"/>
                </a:solidFill>
                <a:latin typeface="+mn-lt"/>
                <a:ea typeface="+mn-ea"/>
                <a:cs typeface="+mn-cs"/>
              </a:defRPr>
            </a:lvl4pPr>
            <a:lvl5pPr marL="1828160" algn="l" defTabSz="457040" rtl="0" eaLnBrk="1" latinLnBrk="0" hangingPunct="1">
              <a:defRPr sz="1799" kern="1200">
                <a:solidFill>
                  <a:schemeClr val="tx1"/>
                </a:solidFill>
                <a:latin typeface="+mn-lt"/>
                <a:ea typeface="+mn-ea"/>
                <a:cs typeface="+mn-cs"/>
              </a:defRPr>
            </a:lvl5pPr>
            <a:lvl6pPr marL="2285200" algn="l" defTabSz="457040" rtl="0" eaLnBrk="1" latinLnBrk="0" hangingPunct="1">
              <a:defRPr sz="1799" kern="1200">
                <a:solidFill>
                  <a:schemeClr val="tx1"/>
                </a:solidFill>
                <a:latin typeface="+mn-lt"/>
                <a:ea typeface="+mn-ea"/>
                <a:cs typeface="+mn-cs"/>
              </a:defRPr>
            </a:lvl6pPr>
            <a:lvl7pPr marL="2742240" algn="l" defTabSz="457040" rtl="0" eaLnBrk="1" latinLnBrk="0" hangingPunct="1">
              <a:defRPr sz="1799" kern="1200">
                <a:solidFill>
                  <a:schemeClr val="tx1"/>
                </a:solidFill>
                <a:latin typeface="+mn-lt"/>
                <a:ea typeface="+mn-ea"/>
                <a:cs typeface="+mn-cs"/>
              </a:defRPr>
            </a:lvl7pPr>
            <a:lvl8pPr marL="3199280" algn="l" defTabSz="457040" rtl="0" eaLnBrk="1" latinLnBrk="0" hangingPunct="1">
              <a:defRPr sz="1799" kern="1200">
                <a:solidFill>
                  <a:schemeClr val="tx1"/>
                </a:solidFill>
                <a:latin typeface="+mn-lt"/>
                <a:ea typeface="+mn-ea"/>
                <a:cs typeface="+mn-cs"/>
              </a:defRPr>
            </a:lvl8pPr>
            <a:lvl9pPr marL="3656320" algn="l" defTabSz="457040" rtl="0" eaLnBrk="1" latinLnBrk="0" hangingPunct="1">
              <a:defRPr sz="1799" kern="1200">
                <a:solidFill>
                  <a:schemeClr val="tx1"/>
                </a:solidFill>
                <a:latin typeface="+mn-lt"/>
                <a:ea typeface="+mn-ea"/>
                <a:cs typeface="+mn-cs"/>
              </a:defRPr>
            </a:lvl9pPr>
          </a:lstStyle>
          <a:p>
            <a:pPr algn="r"/>
            <a:fld id="{A9B9714D-1B27-0B43-A9CC-9EF2921F49DC}" type="slidenum">
              <a:rPr lang="en-US" sz="800" b="0" kern="1200" smtClean="0">
                <a:solidFill>
                  <a:schemeClr val="bg1"/>
                </a:solidFill>
                <a:ea typeface="+mn-ea"/>
                <a:cs typeface="+mn-cs"/>
              </a:rPr>
              <a:pPr algn="r"/>
              <a:t>‹#›</a:t>
            </a:fld>
            <a:endParaRPr lang="en-US" sz="800" b="0" kern="1200">
              <a:solidFill>
                <a:schemeClr val="bg1"/>
              </a:solidFill>
              <a:ea typeface="+mn-ea"/>
              <a:cs typeface="+mn-cs"/>
            </a:endParaRPr>
          </a:p>
        </p:txBody>
      </p:sp>
      <p:sp>
        <p:nvSpPr>
          <p:cNvPr id="4" name="Rounded Rectangle 16">
            <a:extLst>
              <a:ext uri="{FF2B5EF4-FFF2-40B4-BE49-F238E27FC236}">
                <a16:creationId xmlns:a16="http://schemas.microsoft.com/office/drawing/2014/main" id="{90053C93-812E-7EA4-9F24-6CCA282BC8F7}"/>
              </a:ext>
              <a:ext uri="{C183D7F6-B498-43B3-948B-1728B52AA6E4}">
                <adec:decorative xmlns:adec="http://schemas.microsoft.com/office/drawing/2017/decorative" val="1"/>
              </a:ext>
            </a:extLst>
          </p:cNvPr>
          <p:cNvSpPr/>
          <p:nvPr userDrawn="1"/>
        </p:nvSpPr>
        <p:spPr>
          <a:xfrm>
            <a:off x="6188076" y="1798638"/>
            <a:ext cx="5448300" cy="4386262"/>
          </a:xfrm>
          <a:prstGeom prst="roundRect">
            <a:avLst>
              <a:gd name="adj" fmla="val 3127"/>
            </a:avLst>
          </a:prstGeom>
          <a:solidFill>
            <a:schemeClr val="tx2">
              <a:alpha val="5289"/>
            </a:schemeClr>
          </a:solidFill>
          <a:ln w="6350">
            <a:solidFill>
              <a:schemeClr val="bg1"/>
            </a:solidFill>
          </a:ln>
          <a:scene3d>
            <a:camera prst="orthographicFront"/>
            <a:lightRig rig="brightRoom" dir="t">
              <a:rot lat="0" lon="0" rev="0"/>
            </a:lightRig>
          </a:scene3d>
          <a:sp3d extrusionH="38100" prstMaterial="translucentPowder">
            <a:bevelT w="139700" h="8890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1600"/>
          </a:p>
        </p:txBody>
      </p:sp>
      <p:sp>
        <p:nvSpPr>
          <p:cNvPr id="2" name="Rounded Rectangle 16">
            <a:extLst>
              <a:ext uri="{FF2B5EF4-FFF2-40B4-BE49-F238E27FC236}">
                <a16:creationId xmlns:a16="http://schemas.microsoft.com/office/drawing/2014/main" id="{4FA5BBAA-78A1-A5B7-4B31-31DF74E06144}"/>
              </a:ext>
              <a:ext uri="{C183D7F6-B498-43B3-948B-1728B52AA6E4}">
                <adec:decorative xmlns:adec="http://schemas.microsoft.com/office/drawing/2017/decorative" val="1"/>
              </a:ext>
            </a:extLst>
          </p:cNvPr>
          <p:cNvSpPr/>
          <p:nvPr userDrawn="1"/>
        </p:nvSpPr>
        <p:spPr>
          <a:xfrm>
            <a:off x="549275" y="1798638"/>
            <a:ext cx="5459413" cy="4386262"/>
          </a:xfrm>
          <a:prstGeom prst="roundRect">
            <a:avLst>
              <a:gd name="adj" fmla="val 3127"/>
            </a:avLst>
          </a:prstGeom>
          <a:solidFill>
            <a:schemeClr val="tx2">
              <a:alpha val="5289"/>
            </a:schemeClr>
          </a:solidFill>
          <a:ln w="6350">
            <a:solidFill>
              <a:schemeClr val="bg1"/>
            </a:solidFill>
          </a:ln>
          <a:scene3d>
            <a:camera prst="orthographicFront"/>
            <a:lightRig rig="brightRoom" dir="t">
              <a:rot lat="0" lon="0" rev="0"/>
            </a:lightRig>
          </a:scene3d>
          <a:sp3d extrusionH="38100" prstMaterial="translucentPowder">
            <a:bevelT w="139700" h="8890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1600"/>
          </a:p>
        </p:txBody>
      </p:sp>
      <p:sp>
        <p:nvSpPr>
          <p:cNvPr id="6" name="Title Placeholder 1">
            <a:extLst>
              <a:ext uri="{FF2B5EF4-FFF2-40B4-BE49-F238E27FC236}">
                <a16:creationId xmlns:a16="http://schemas.microsoft.com/office/drawing/2014/main" id="{FEA07CD8-A738-790B-DF20-318B008F21F5}"/>
              </a:ext>
            </a:extLst>
          </p:cNvPr>
          <p:cNvSpPr>
            <a:spLocks noGrp="1"/>
          </p:cNvSpPr>
          <p:nvPr>
            <p:ph type="title"/>
          </p:nvPr>
        </p:nvSpPr>
        <p:spPr>
          <a:xfrm>
            <a:off x="548640" y="530352"/>
            <a:ext cx="11089323" cy="594360"/>
          </a:xfrm>
          <a:prstGeom prst="rect">
            <a:avLst/>
          </a:prstGeom>
        </p:spPr>
        <p:txBody>
          <a:bodyPr vert="horz" lIns="0" tIns="0" rIns="0" bIns="0" rtlCol="0" anchor="t" anchorCtr="0">
            <a:noAutofit/>
          </a:bodyPr>
          <a:lstStyle>
            <a:lvl1pPr>
              <a:defRPr>
                <a:solidFill>
                  <a:schemeClr val="bg1"/>
                </a:solidFill>
              </a:defRPr>
            </a:lvl1pPr>
          </a:lstStyle>
          <a:p>
            <a:pPr lvl="0"/>
            <a:r>
              <a:rPr lang="en-US"/>
              <a:t>Click to edit Master title style</a:t>
            </a:r>
          </a:p>
        </p:txBody>
      </p:sp>
      <p:sp>
        <p:nvSpPr>
          <p:cNvPr id="8" name="Subtitle 2">
            <a:extLst>
              <a:ext uri="{FF2B5EF4-FFF2-40B4-BE49-F238E27FC236}">
                <a16:creationId xmlns:a16="http://schemas.microsoft.com/office/drawing/2014/main" id="{90E870A4-D85E-0EF0-81C4-99BAA592BF2E}"/>
              </a:ext>
            </a:extLst>
          </p:cNvPr>
          <p:cNvSpPr>
            <a:spLocks noGrp="1"/>
          </p:cNvSpPr>
          <p:nvPr>
            <p:ph type="subTitle" idx="1"/>
          </p:nvPr>
        </p:nvSpPr>
        <p:spPr>
          <a:xfrm>
            <a:off x="550008" y="1097279"/>
            <a:ext cx="11091545" cy="697459"/>
          </a:xfrm>
          <a:prstGeom prst="rect">
            <a:avLst/>
          </a:prstGeom>
        </p:spPr>
        <p:txBody>
          <a:bodyPr/>
          <a:lstStyle>
            <a:lvl1pPr marL="0" indent="0" algn="l">
              <a:lnSpc>
                <a:spcPct val="90000"/>
              </a:lnSpc>
              <a:buNone/>
              <a:defRPr sz="2000">
                <a:solidFill>
                  <a:schemeClr val="bg1"/>
                </a:solidFill>
                <a:latin typeface="ServiceNow Sans" panose="020B05040401010101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ext Placeholder 7">
            <a:extLst>
              <a:ext uri="{FF2B5EF4-FFF2-40B4-BE49-F238E27FC236}">
                <a16:creationId xmlns:a16="http://schemas.microsoft.com/office/drawing/2014/main" id="{BD426FEB-331C-661A-5AE0-9D716A3FF079}"/>
              </a:ext>
            </a:extLst>
          </p:cNvPr>
          <p:cNvSpPr>
            <a:spLocks noGrp="1"/>
          </p:cNvSpPr>
          <p:nvPr>
            <p:ph type="body" sz="quarter" idx="15" hasCustomPrompt="1"/>
          </p:nvPr>
        </p:nvSpPr>
        <p:spPr>
          <a:xfrm>
            <a:off x="1828798" y="6468451"/>
            <a:ext cx="4171951" cy="109728"/>
          </a:xfrm>
        </p:spPr>
        <p:txBody>
          <a:bodyPr anchor="b"/>
          <a:lstStyle>
            <a:lvl1pPr>
              <a:defRPr sz="800">
                <a:solidFill>
                  <a:schemeClr val="bg1"/>
                </a:solidFill>
              </a:defRPr>
            </a:lvl1pPr>
            <a:lvl2pPr>
              <a:defRPr sz="600"/>
            </a:lvl2pPr>
            <a:lvl3pPr>
              <a:defRPr sz="600"/>
            </a:lvl3pPr>
            <a:lvl4pPr>
              <a:defRPr sz="600"/>
            </a:lvl4pPr>
            <a:lvl5pPr>
              <a:defRPr sz="600"/>
            </a:lvl5pPr>
          </a:lstStyle>
          <a:p>
            <a:pPr lvl="0"/>
            <a:r>
              <a:rPr lang="en-US"/>
              <a:t>Footer</a:t>
            </a:r>
          </a:p>
        </p:txBody>
      </p:sp>
      <p:sp>
        <p:nvSpPr>
          <p:cNvPr id="13" name="Text Placeholder 7">
            <a:extLst>
              <a:ext uri="{FF2B5EF4-FFF2-40B4-BE49-F238E27FC236}">
                <a16:creationId xmlns:a16="http://schemas.microsoft.com/office/drawing/2014/main" id="{20B30290-A377-EB9C-07AC-408314840C5F}"/>
              </a:ext>
            </a:extLst>
          </p:cNvPr>
          <p:cNvSpPr>
            <a:spLocks noGrp="1"/>
          </p:cNvSpPr>
          <p:nvPr>
            <p:ph type="body" sz="quarter" idx="18" hasCustomPrompt="1"/>
          </p:nvPr>
        </p:nvSpPr>
        <p:spPr>
          <a:xfrm>
            <a:off x="6332000" y="6468451"/>
            <a:ext cx="4171951" cy="109728"/>
          </a:xfrm>
        </p:spPr>
        <p:txBody>
          <a:bodyPr anchor="b"/>
          <a:lstStyle>
            <a:lvl1pPr>
              <a:defRPr sz="800">
                <a:solidFill>
                  <a:schemeClr val="bg1"/>
                </a:solidFill>
              </a:defRPr>
            </a:lvl1pPr>
            <a:lvl2pPr>
              <a:defRPr sz="600"/>
            </a:lvl2pPr>
            <a:lvl3pPr>
              <a:defRPr sz="600"/>
            </a:lvl3pPr>
            <a:lvl4pPr>
              <a:defRPr sz="600"/>
            </a:lvl4pPr>
            <a:lvl5pPr>
              <a:defRPr sz="600"/>
            </a:lvl5pPr>
          </a:lstStyle>
          <a:p>
            <a:pPr lvl="0"/>
            <a:r>
              <a:rPr lang="en-US"/>
              <a:t>Footer</a:t>
            </a:r>
          </a:p>
        </p:txBody>
      </p:sp>
      <p:sp>
        <p:nvSpPr>
          <p:cNvPr id="11" name="Content Placeholder 15">
            <a:extLst>
              <a:ext uri="{FF2B5EF4-FFF2-40B4-BE49-F238E27FC236}">
                <a16:creationId xmlns:a16="http://schemas.microsoft.com/office/drawing/2014/main" id="{3CE45469-D73A-108A-40CF-B83A45487D87}"/>
              </a:ext>
            </a:extLst>
          </p:cNvPr>
          <p:cNvSpPr>
            <a:spLocks noGrp="1"/>
          </p:cNvSpPr>
          <p:nvPr>
            <p:ph sz="quarter" idx="16"/>
          </p:nvPr>
        </p:nvSpPr>
        <p:spPr>
          <a:xfrm>
            <a:off x="748179" y="1945923"/>
            <a:ext cx="5072718" cy="4083892"/>
          </a:xfrm>
          <a:prstGeom prst="roundRect">
            <a:avLst>
              <a:gd name="adj" fmla="val 3283"/>
            </a:avLst>
          </a:prstGeom>
        </p:spPr>
        <p:txBody>
          <a:bodyPr lIns="0" tIns="0" rIns="0" bIns="0"/>
          <a:lstStyle>
            <a:lvl1pPr marL="0" marR="0" indent="0" algn="l" defTabSz="914400" rtl="0" eaLnBrk="1" fontAlgn="auto" latinLnBrk="0" hangingPunct="1">
              <a:lnSpc>
                <a:spcPct val="100000"/>
              </a:lnSpc>
              <a:spcBef>
                <a:spcPts val="0"/>
              </a:spcBef>
              <a:spcAft>
                <a:spcPts val="1000"/>
              </a:spcAft>
              <a:buClrTx/>
              <a:buSzTx/>
              <a:buFont typeface="ServiceNow Sans Light" panose="020B0404040101010104" pitchFamily="34" charset="0"/>
              <a:buChar char="​"/>
              <a:tabLst/>
              <a:defRPr lang="en-US" sz="1400" b="0" i="0" kern="1200" spc="0" baseline="0">
                <a:solidFill>
                  <a:schemeClr val="bg1"/>
                </a:solidFill>
                <a:latin typeface="ServiceNow Sans Medium" panose="020B0504040101010104" pitchFamily="34" charset="77"/>
                <a:ea typeface="+mn-ea"/>
                <a:cs typeface="ServiceNow Sans Medium" panose="020B0504040101010104" pitchFamily="34" charset="77"/>
              </a:defRPr>
            </a:lvl1pPr>
            <a:lvl2pPr marL="182880" marR="0" indent="-182880" algn="l" defTabSz="914400" rtl="0" eaLnBrk="1" fontAlgn="auto" latinLnBrk="0" hangingPunct="1">
              <a:lnSpc>
                <a:spcPct val="100000"/>
              </a:lnSpc>
              <a:spcBef>
                <a:spcPts val="0"/>
              </a:spcBef>
              <a:spcAft>
                <a:spcPts val="1000"/>
              </a:spcAft>
              <a:buClrTx/>
              <a:buSzPct val="110000"/>
              <a:buFont typeface="ServiceNow Sans Light" panose="020B0404040101010104" pitchFamily="34" charset="0"/>
              <a:buChar char="•"/>
              <a:tabLst/>
              <a:defRPr lang="en-US" sz="1600" b="0" i="0" kern="1200" spc="0" baseline="0">
                <a:solidFill>
                  <a:schemeClr val="bg1"/>
                </a:solidFill>
                <a:latin typeface="+mn-lt"/>
                <a:ea typeface="+mn-ea"/>
                <a:cs typeface="ServiceNow Sans Light" panose="020B0404040101010104" pitchFamily="34" charset="77"/>
              </a:defRPr>
            </a:lvl2pPr>
            <a:lvl3pPr marL="365760" marR="0" indent="-182880" algn="l" defTabSz="914400" rtl="0" eaLnBrk="1" fontAlgn="auto" latinLnBrk="0" hangingPunct="1">
              <a:lnSpc>
                <a:spcPct val="100000"/>
              </a:lnSpc>
              <a:spcBef>
                <a:spcPts val="0"/>
              </a:spcBef>
              <a:spcAft>
                <a:spcPts val="1000"/>
              </a:spcAft>
              <a:buClrTx/>
              <a:buSzPct val="110000"/>
              <a:buFont typeface="ServiceNow Sans Light" panose="020B0404040101010104" pitchFamily="34" charset="0"/>
              <a:buChar char="•"/>
              <a:tabLst/>
              <a:defRPr lang="en-US" sz="1400" b="0" i="0" kern="1200" spc="0" baseline="0">
                <a:solidFill>
                  <a:schemeClr val="bg1"/>
                </a:solidFill>
                <a:latin typeface="+mn-lt"/>
                <a:ea typeface="+mn-ea"/>
                <a:cs typeface="ServiceNow Sans Light" panose="020B0404040101010104" pitchFamily="34" charset="77"/>
              </a:defRPr>
            </a:lvl3pPr>
            <a:lvl4pPr marL="548640" marR="0" indent="-182880" algn="l" defTabSz="914400" rtl="0" eaLnBrk="1" fontAlgn="auto" latinLnBrk="0" hangingPunct="1">
              <a:lnSpc>
                <a:spcPct val="100000"/>
              </a:lnSpc>
              <a:spcBef>
                <a:spcPts val="0"/>
              </a:spcBef>
              <a:spcAft>
                <a:spcPts val="1000"/>
              </a:spcAft>
              <a:buClrTx/>
              <a:buSzPct val="110000"/>
              <a:buFont typeface="ServiceNow Sans Light" panose="020B0404040101010104" pitchFamily="34" charset="0"/>
              <a:buChar char="•"/>
              <a:tabLst/>
              <a:defRPr/>
            </a:lvl4pPr>
            <a:lvl5pPr marL="731520" marR="0" indent="-182880" algn="l" defTabSz="914400" rtl="0" eaLnBrk="1" fontAlgn="auto" latinLnBrk="0" hangingPunct="1">
              <a:lnSpc>
                <a:spcPct val="100000"/>
              </a:lnSpc>
              <a:spcBef>
                <a:spcPts val="0"/>
              </a:spcBef>
              <a:spcAft>
                <a:spcPts val="1000"/>
              </a:spcAft>
              <a:buClrTx/>
              <a:buSzPct val="110000"/>
              <a:buFont typeface="ServiceNow Sans Light" panose="020B0404040101010104" pitchFamily="34" charset="0"/>
              <a:buChar char="•"/>
              <a:tabLst/>
              <a:defRPr/>
            </a:lvl5pPr>
            <a:lvl6pPr marL="731520" marR="0" indent="-182880" algn="l" defTabSz="914400" rtl="0" eaLnBrk="1" fontAlgn="auto" latinLnBrk="0" hangingPunct="1">
              <a:lnSpc>
                <a:spcPct val="100000"/>
              </a:lnSpc>
              <a:spcBef>
                <a:spcPts val="0"/>
              </a:spcBef>
              <a:spcAft>
                <a:spcPts val="1000"/>
              </a:spcAft>
              <a:buClrTx/>
              <a:buSzPct val="110000"/>
              <a:buFont typeface="ServiceNow Sans Light" panose="020B0404040101010104" pitchFamily="34" charset="0"/>
              <a:buChar char="•"/>
              <a:tabLst/>
              <a:defRPr/>
            </a:lvl6pPr>
          </a:lstStyle>
          <a:p>
            <a:pPr marL="0" marR="0" lvl="0" indent="0" algn="l" defTabSz="914400" rtl="0" eaLnBrk="1" fontAlgn="auto" latinLnBrk="0" hangingPunct="1">
              <a:lnSpc>
                <a:spcPct val="100000"/>
              </a:lnSpc>
              <a:spcBef>
                <a:spcPts val="0"/>
              </a:spcBef>
              <a:spcAft>
                <a:spcPts val="1000"/>
              </a:spcAft>
              <a:buClrTx/>
              <a:buSzTx/>
              <a:buFont typeface="ServiceNow Sans Light" panose="020B0404040101010104" pitchFamily="34" charset="0"/>
              <a:buChar char="​"/>
              <a:tabLst/>
              <a:defRPr/>
            </a:pPr>
            <a:r>
              <a:rPr kumimoji="0" lang="en-US" sz="1800" b="0" i="0" u="none" strike="noStrike" kern="1200" cap="none" spc="0" normalizeH="0" baseline="0" noProof="0">
                <a:ln>
                  <a:noFill/>
                </a:ln>
                <a:solidFill>
                  <a:srgbClr val="FFFFFF"/>
                </a:solidFill>
                <a:effectLst/>
                <a:uLnTx/>
                <a:uFillTx/>
                <a:latin typeface="+mn-lt"/>
                <a:ea typeface="+mn-ea"/>
              </a:rPr>
              <a:t>Click to edit Master text styles</a:t>
            </a:r>
          </a:p>
        </p:txBody>
      </p:sp>
      <p:sp>
        <p:nvSpPr>
          <p:cNvPr id="14" name="Content Placeholder 15">
            <a:extLst>
              <a:ext uri="{FF2B5EF4-FFF2-40B4-BE49-F238E27FC236}">
                <a16:creationId xmlns:a16="http://schemas.microsoft.com/office/drawing/2014/main" id="{09D603C5-41B0-9C75-57AA-9882C68DDE78}"/>
              </a:ext>
            </a:extLst>
          </p:cNvPr>
          <p:cNvSpPr>
            <a:spLocks noGrp="1"/>
          </p:cNvSpPr>
          <p:nvPr>
            <p:ph sz="quarter" idx="17"/>
          </p:nvPr>
        </p:nvSpPr>
        <p:spPr>
          <a:xfrm>
            <a:off x="6375868" y="1945924"/>
            <a:ext cx="5072718" cy="4083892"/>
          </a:xfrm>
          <a:prstGeom prst="roundRect">
            <a:avLst>
              <a:gd name="adj" fmla="val 3283"/>
            </a:avLst>
          </a:prstGeom>
        </p:spPr>
        <p:txBody>
          <a:bodyPr lIns="0" tIns="0" rIns="0" bIns="0"/>
          <a:lstStyle>
            <a:lvl1pPr marL="0" indent="0">
              <a:defRPr lang="en-US" sz="1400" b="0" i="0" kern="1200" spc="0" baseline="0" dirty="0" smtClean="0">
                <a:solidFill>
                  <a:schemeClr val="bg1"/>
                </a:solidFill>
                <a:latin typeface="ServiceNow Sans Medium" panose="020B0504040101010104" pitchFamily="34" charset="77"/>
                <a:ea typeface="+mn-ea"/>
                <a:cs typeface="ServiceNow Sans Medium" panose="020B0504040101010104" pitchFamily="34" charset="77"/>
              </a:defRPr>
            </a:lvl1pPr>
            <a:lvl2pPr marL="285750" indent="-285750">
              <a:defRPr lang="en-US" sz="1600" b="0" i="0" kern="1200" spc="0" baseline="0" dirty="0" smtClean="0">
                <a:solidFill>
                  <a:schemeClr val="tx1"/>
                </a:solidFill>
                <a:latin typeface="+mn-lt"/>
                <a:ea typeface="+mn-ea"/>
                <a:cs typeface="ServiceNow Sans Light" panose="020B0404040101010104" pitchFamily="34" charset="77"/>
              </a:defRPr>
            </a:lvl2pPr>
            <a:lvl3pPr marL="459486" indent="-285750">
              <a:defRPr lang="en-US" sz="1400" b="0" i="0" kern="1200" spc="0" baseline="0" dirty="0" smtClean="0">
                <a:solidFill>
                  <a:schemeClr val="tx1"/>
                </a:solidFill>
                <a:latin typeface="+mn-lt"/>
                <a:ea typeface="+mn-ea"/>
                <a:cs typeface="ServiceNow Sans Light" panose="020B0404040101010104" pitchFamily="34" charset="77"/>
              </a:defRPr>
            </a:lvl3pPr>
          </a:lstStyle>
          <a:p>
            <a:pPr marL="0" marR="0" lvl="0" indent="0" algn="l" defTabSz="914400" rtl="0" eaLnBrk="1" fontAlgn="auto" latinLnBrk="0" hangingPunct="1">
              <a:lnSpc>
                <a:spcPct val="100000"/>
              </a:lnSpc>
              <a:spcBef>
                <a:spcPts val="0"/>
              </a:spcBef>
              <a:spcAft>
                <a:spcPts val="1000"/>
              </a:spcAft>
              <a:buClrTx/>
              <a:buSzTx/>
              <a:buFont typeface="ServiceNow Sans Light" panose="020B0404040101010104" pitchFamily="34" charset="0"/>
              <a:buChar char="​"/>
              <a:tabLst/>
              <a:defRPr/>
            </a:pPr>
            <a:r>
              <a:rPr kumimoji="0" lang="en-US" sz="1800" b="0" i="0" u="none" strike="noStrike" kern="1200" cap="none" spc="0" normalizeH="0" baseline="0" noProof="0">
                <a:ln>
                  <a:noFill/>
                </a:ln>
                <a:solidFill>
                  <a:srgbClr val="FFFFFF"/>
                </a:solidFill>
                <a:effectLst/>
                <a:uLnTx/>
                <a:uFillTx/>
                <a:latin typeface="ServiceNow Sans Light"/>
                <a:ea typeface="+mn-ea"/>
              </a:rPr>
              <a:t>Click to edit Master text styles</a:t>
            </a:r>
          </a:p>
        </p:txBody>
      </p:sp>
    </p:spTree>
    <p:extLst>
      <p:ext uri="{BB962C8B-B14F-4D97-AF65-F5344CB8AC3E}">
        <p14:creationId xmlns:p14="http://schemas.microsoft.com/office/powerpoint/2010/main" val="260198535"/>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ubtitle with One Graphic">
    <p:bg>
      <p:bgPr>
        <a:solidFill>
          <a:srgbClr val="F2F2F2"/>
        </a:solidFill>
        <a:effectLst/>
      </p:bgPr>
    </p:bg>
    <p:spTree>
      <p:nvGrpSpPr>
        <p:cNvPr id="1" name=""/>
        <p:cNvGrpSpPr/>
        <p:nvPr/>
      </p:nvGrpSpPr>
      <p:grpSpPr>
        <a:xfrm>
          <a:off x="0" y="0"/>
          <a:ext cx="0" cy="0"/>
          <a:chOff x="0" y="0"/>
          <a:chExt cx="0" cy="0"/>
        </a:xfrm>
      </p:grpSpPr>
      <p:pic>
        <p:nvPicPr>
          <p:cNvPr id="3" name="Picture 2" descr="A blue and green background&#10;&#10;AI-generated content may be incorrect.">
            <a:extLst>
              <a:ext uri="{FF2B5EF4-FFF2-40B4-BE49-F238E27FC236}">
                <a16:creationId xmlns:a16="http://schemas.microsoft.com/office/drawing/2014/main" id="{F9469ABC-27FD-EFCE-6C93-CD0F53393638}"/>
              </a:ext>
            </a:extLst>
          </p:cNvPr>
          <p:cNvPicPr>
            <a:picLocks noGrp="1" noRot="1" noMove="1" noResize="1" noEditPoints="1" noAdjustHandles="1" noChangeArrowheads="1" noChangeShapeType="1" noCrop="1"/>
          </p:cNvPicPr>
          <p:nvPr userDrawn="1"/>
        </p:nvPicPr>
        <p:blipFill>
          <a:blip r:embed="rId2"/>
          <a:stretch>
            <a:fillRect/>
          </a:stretch>
        </p:blipFill>
        <p:spPr>
          <a:xfrm>
            <a:off x="0" y="0"/>
            <a:ext cx="12190415" cy="6867144"/>
          </a:xfrm>
          <a:prstGeom prst="rect">
            <a:avLst/>
          </a:prstGeom>
        </p:spPr>
      </p:pic>
      <p:pic>
        <p:nvPicPr>
          <p:cNvPr id="4" name="Picture 15">
            <a:extLst>
              <a:ext uri="{FF2B5EF4-FFF2-40B4-BE49-F238E27FC236}">
                <a16:creationId xmlns:a16="http://schemas.microsoft.com/office/drawing/2014/main" id="{DB74DC81-CE46-3524-9232-2ADE767DE4C4}"/>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478373" y="6355437"/>
            <a:ext cx="980589" cy="280168"/>
          </a:xfrm>
          <a:prstGeom prst="rect">
            <a:avLst/>
          </a:prstGeom>
        </p:spPr>
      </p:pic>
      <p:sp>
        <p:nvSpPr>
          <p:cNvPr id="5" name="Slide Number Placeholder 5">
            <a:extLst>
              <a:ext uri="{FF2B5EF4-FFF2-40B4-BE49-F238E27FC236}">
                <a16:creationId xmlns:a16="http://schemas.microsoft.com/office/drawing/2014/main" id="{091149DA-C9CA-AFB1-1D11-E34FD890CC39}"/>
              </a:ext>
            </a:extLst>
          </p:cNvPr>
          <p:cNvSpPr txBox="1">
            <a:spLocks/>
          </p:cNvSpPr>
          <p:nvPr userDrawn="1"/>
        </p:nvSpPr>
        <p:spPr>
          <a:xfrm>
            <a:off x="11057990" y="6413253"/>
            <a:ext cx="578385" cy="228600"/>
          </a:xfrm>
          <a:prstGeom prst="rect">
            <a:avLst/>
          </a:prstGeom>
        </p:spPr>
        <p:txBody>
          <a:bodyPr lIns="0" rIns="0"/>
          <a:lstStyle>
            <a:defPPr>
              <a:defRPr lang="en-US"/>
            </a:defPPr>
            <a:lvl1pPr marL="0" algn="l" defTabSz="457040" rtl="0" eaLnBrk="1" latinLnBrk="0" hangingPunct="1">
              <a:defRPr sz="1799" kern="1200">
                <a:solidFill>
                  <a:schemeClr val="tx1"/>
                </a:solidFill>
                <a:latin typeface="+mn-lt"/>
                <a:ea typeface="+mn-ea"/>
                <a:cs typeface="+mn-cs"/>
              </a:defRPr>
            </a:lvl1pPr>
            <a:lvl2pPr marL="457040" algn="l" defTabSz="457040" rtl="0" eaLnBrk="1" latinLnBrk="0" hangingPunct="1">
              <a:defRPr sz="1799" kern="1200">
                <a:solidFill>
                  <a:schemeClr val="tx1"/>
                </a:solidFill>
                <a:latin typeface="+mn-lt"/>
                <a:ea typeface="+mn-ea"/>
                <a:cs typeface="+mn-cs"/>
              </a:defRPr>
            </a:lvl2pPr>
            <a:lvl3pPr marL="914080" algn="l" defTabSz="457040" rtl="0" eaLnBrk="1" latinLnBrk="0" hangingPunct="1">
              <a:defRPr sz="1799" kern="1200">
                <a:solidFill>
                  <a:schemeClr val="tx1"/>
                </a:solidFill>
                <a:latin typeface="+mn-lt"/>
                <a:ea typeface="+mn-ea"/>
                <a:cs typeface="+mn-cs"/>
              </a:defRPr>
            </a:lvl3pPr>
            <a:lvl4pPr marL="1371120" algn="l" defTabSz="457040" rtl="0" eaLnBrk="1" latinLnBrk="0" hangingPunct="1">
              <a:defRPr sz="1799" kern="1200">
                <a:solidFill>
                  <a:schemeClr val="tx1"/>
                </a:solidFill>
                <a:latin typeface="+mn-lt"/>
                <a:ea typeface="+mn-ea"/>
                <a:cs typeface="+mn-cs"/>
              </a:defRPr>
            </a:lvl4pPr>
            <a:lvl5pPr marL="1828160" algn="l" defTabSz="457040" rtl="0" eaLnBrk="1" latinLnBrk="0" hangingPunct="1">
              <a:defRPr sz="1799" kern="1200">
                <a:solidFill>
                  <a:schemeClr val="tx1"/>
                </a:solidFill>
                <a:latin typeface="+mn-lt"/>
                <a:ea typeface="+mn-ea"/>
                <a:cs typeface="+mn-cs"/>
              </a:defRPr>
            </a:lvl5pPr>
            <a:lvl6pPr marL="2285200" algn="l" defTabSz="457040" rtl="0" eaLnBrk="1" latinLnBrk="0" hangingPunct="1">
              <a:defRPr sz="1799" kern="1200">
                <a:solidFill>
                  <a:schemeClr val="tx1"/>
                </a:solidFill>
                <a:latin typeface="+mn-lt"/>
                <a:ea typeface="+mn-ea"/>
                <a:cs typeface="+mn-cs"/>
              </a:defRPr>
            </a:lvl6pPr>
            <a:lvl7pPr marL="2742240" algn="l" defTabSz="457040" rtl="0" eaLnBrk="1" latinLnBrk="0" hangingPunct="1">
              <a:defRPr sz="1799" kern="1200">
                <a:solidFill>
                  <a:schemeClr val="tx1"/>
                </a:solidFill>
                <a:latin typeface="+mn-lt"/>
                <a:ea typeface="+mn-ea"/>
                <a:cs typeface="+mn-cs"/>
              </a:defRPr>
            </a:lvl7pPr>
            <a:lvl8pPr marL="3199280" algn="l" defTabSz="457040" rtl="0" eaLnBrk="1" latinLnBrk="0" hangingPunct="1">
              <a:defRPr sz="1799" kern="1200">
                <a:solidFill>
                  <a:schemeClr val="tx1"/>
                </a:solidFill>
                <a:latin typeface="+mn-lt"/>
                <a:ea typeface="+mn-ea"/>
                <a:cs typeface="+mn-cs"/>
              </a:defRPr>
            </a:lvl8pPr>
            <a:lvl9pPr marL="3656320" algn="l" defTabSz="457040" rtl="0" eaLnBrk="1" latinLnBrk="0" hangingPunct="1">
              <a:defRPr sz="1799" kern="1200">
                <a:solidFill>
                  <a:schemeClr val="tx1"/>
                </a:solidFill>
                <a:latin typeface="+mn-lt"/>
                <a:ea typeface="+mn-ea"/>
                <a:cs typeface="+mn-cs"/>
              </a:defRPr>
            </a:lvl9pPr>
          </a:lstStyle>
          <a:p>
            <a:pPr algn="r"/>
            <a:fld id="{A9B9714D-1B27-0B43-A9CC-9EF2921F49DC}" type="slidenum">
              <a:rPr lang="en-US" sz="800" b="0" kern="1200" smtClean="0">
                <a:solidFill>
                  <a:schemeClr val="bg1"/>
                </a:solidFill>
                <a:ea typeface="+mn-ea"/>
                <a:cs typeface="+mn-cs"/>
              </a:rPr>
              <a:pPr algn="r"/>
              <a:t>‹#›</a:t>
            </a:fld>
            <a:endParaRPr lang="en-US" sz="800" b="0" kern="1200">
              <a:solidFill>
                <a:schemeClr val="bg1"/>
              </a:solidFill>
              <a:ea typeface="+mn-ea"/>
              <a:cs typeface="+mn-cs"/>
            </a:endParaRPr>
          </a:p>
        </p:txBody>
      </p:sp>
      <p:sp>
        <p:nvSpPr>
          <p:cNvPr id="2" name="Rounded Rectangle 16">
            <a:extLst>
              <a:ext uri="{FF2B5EF4-FFF2-40B4-BE49-F238E27FC236}">
                <a16:creationId xmlns:a16="http://schemas.microsoft.com/office/drawing/2014/main" id="{4FA5BBAA-78A1-A5B7-4B31-31DF74E06144}"/>
              </a:ext>
              <a:ext uri="{C183D7F6-B498-43B3-948B-1728B52AA6E4}">
                <adec:decorative xmlns:adec="http://schemas.microsoft.com/office/drawing/2017/decorative" val="1"/>
              </a:ext>
            </a:extLst>
          </p:cNvPr>
          <p:cNvSpPr/>
          <p:nvPr userDrawn="1"/>
        </p:nvSpPr>
        <p:spPr>
          <a:xfrm>
            <a:off x="549274" y="1798638"/>
            <a:ext cx="11087102" cy="4386262"/>
          </a:xfrm>
          <a:prstGeom prst="roundRect">
            <a:avLst>
              <a:gd name="adj" fmla="val 3127"/>
            </a:avLst>
          </a:prstGeom>
          <a:solidFill>
            <a:schemeClr val="tx2">
              <a:alpha val="5289"/>
            </a:schemeClr>
          </a:solidFill>
          <a:ln w="6350">
            <a:solidFill>
              <a:schemeClr val="bg1"/>
            </a:solidFill>
          </a:ln>
          <a:scene3d>
            <a:camera prst="orthographicFront"/>
            <a:lightRig rig="brightRoom" dir="t">
              <a:rot lat="0" lon="0" rev="0"/>
            </a:lightRig>
          </a:scene3d>
          <a:sp3d extrusionH="38100" prstMaterial="translucentPowder">
            <a:bevelT w="139700" h="8890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1600"/>
          </a:p>
        </p:txBody>
      </p:sp>
      <p:sp>
        <p:nvSpPr>
          <p:cNvPr id="6" name="Title Placeholder 1">
            <a:extLst>
              <a:ext uri="{FF2B5EF4-FFF2-40B4-BE49-F238E27FC236}">
                <a16:creationId xmlns:a16="http://schemas.microsoft.com/office/drawing/2014/main" id="{FEA07CD8-A738-790B-DF20-318B008F21F5}"/>
              </a:ext>
            </a:extLst>
          </p:cNvPr>
          <p:cNvSpPr>
            <a:spLocks noGrp="1"/>
          </p:cNvSpPr>
          <p:nvPr>
            <p:ph type="title"/>
          </p:nvPr>
        </p:nvSpPr>
        <p:spPr>
          <a:xfrm>
            <a:off x="548640" y="530352"/>
            <a:ext cx="11089323" cy="594360"/>
          </a:xfrm>
          <a:prstGeom prst="rect">
            <a:avLst/>
          </a:prstGeom>
        </p:spPr>
        <p:txBody>
          <a:bodyPr vert="horz" lIns="0" tIns="0" rIns="0" bIns="0" rtlCol="0" anchor="t" anchorCtr="0">
            <a:noAutofit/>
          </a:bodyPr>
          <a:lstStyle>
            <a:lvl1pPr>
              <a:defRPr>
                <a:solidFill>
                  <a:schemeClr val="bg1"/>
                </a:solidFill>
              </a:defRPr>
            </a:lvl1pPr>
          </a:lstStyle>
          <a:p>
            <a:pPr lvl="0"/>
            <a:r>
              <a:rPr lang="en-US"/>
              <a:t>Click to edit Master title style</a:t>
            </a:r>
          </a:p>
        </p:txBody>
      </p:sp>
      <p:sp>
        <p:nvSpPr>
          <p:cNvPr id="8" name="Subtitle 2">
            <a:extLst>
              <a:ext uri="{FF2B5EF4-FFF2-40B4-BE49-F238E27FC236}">
                <a16:creationId xmlns:a16="http://schemas.microsoft.com/office/drawing/2014/main" id="{90E870A4-D85E-0EF0-81C4-99BAA592BF2E}"/>
              </a:ext>
            </a:extLst>
          </p:cNvPr>
          <p:cNvSpPr>
            <a:spLocks noGrp="1"/>
          </p:cNvSpPr>
          <p:nvPr>
            <p:ph type="subTitle" idx="1"/>
          </p:nvPr>
        </p:nvSpPr>
        <p:spPr>
          <a:xfrm>
            <a:off x="550008" y="1097279"/>
            <a:ext cx="11091545" cy="697459"/>
          </a:xfrm>
          <a:prstGeom prst="rect">
            <a:avLst/>
          </a:prstGeom>
        </p:spPr>
        <p:txBody>
          <a:bodyPr/>
          <a:lstStyle>
            <a:lvl1pPr marL="0" indent="0" algn="l">
              <a:lnSpc>
                <a:spcPct val="90000"/>
              </a:lnSpc>
              <a:buNone/>
              <a:defRPr sz="2000">
                <a:solidFill>
                  <a:schemeClr val="bg1"/>
                </a:solidFill>
                <a:latin typeface="ServiceNow Sans" panose="020B05040401010101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Content Placeholder 6">
            <a:extLst>
              <a:ext uri="{FF2B5EF4-FFF2-40B4-BE49-F238E27FC236}">
                <a16:creationId xmlns:a16="http://schemas.microsoft.com/office/drawing/2014/main" id="{B3A9A7EE-1FE3-C4E0-355C-C8C334ED4970}"/>
              </a:ext>
            </a:extLst>
          </p:cNvPr>
          <p:cNvSpPr>
            <a:spLocks noGrp="1"/>
          </p:cNvSpPr>
          <p:nvPr>
            <p:ph sz="quarter" idx="10"/>
          </p:nvPr>
        </p:nvSpPr>
        <p:spPr>
          <a:xfrm>
            <a:off x="549275" y="1798638"/>
            <a:ext cx="11087100" cy="4398962"/>
          </a:xfrm>
          <a:prstGeom prst="rect">
            <a:avLst/>
          </a:prstGeom>
        </p:spPr>
        <p:txBody>
          <a:bodyPr lIns="274320" tIns="274320" rIns="274320"/>
          <a:lstStyle>
            <a:lvl1pPr>
              <a:defRPr b="0" i="0">
                <a:solidFill>
                  <a:schemeClr val="bg1"/>
                </a:solidFill>
                <a:latin typeface="ServiceNow Sans Medium" panose="020B0504040101010104" pitchFamily="34"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7">
            <a:extLst>
              <a:ext uri="{FF2B5EF4-FFF2-40B4-BE49-F238E27FC236}">
                <a16:creationId xmlns:a16="http://schemas.microsoft.com/office/drawing/2014/main" id="{292D4F31-00FD-0BC0-3284-F5C37A612104}"/>
              </a:ext>
            </a:extLst>
          </p:cNvPr>
          <p:cNvSpPr>
            <a:spLocks noGrp="1"/>
          </p:cNvSpPr>
          <p:nvPr>
            <p:ph type="body" sz="quarter" idx="15" hasCustomPrompt="1"/>
          </p:nvPr>
        </p:nvSpPr>
        <p:spPr>
          <a:xfrm>
            <a:off x="1828798" y="6468451"/>
            <a:ext cx="9253538" cy="109728"/>
          </a:xfrm>
        </p:spPr>
        <p:txBody>
          <a:bodyPr anchor="b"/>
          <a:lstStyle>
            <a:lvl1pPr>
              <a:defRPr sz="800">
                <a:solidFill>
                  <a:schemeClr val="bg1"/>
                </a:solidFill>
              </a:defRPr>
            </a:lvl1pPr>
            <a:lvl2pPr>
              <a:defRPr sz="600"/>
            </a:lvl2pPr>
            <a:lvl3pPr>
              <a:defRPr sz="600"/>
            </a:lvl3pPr>
            <a:lvl4pPr>
              <a:defRPr sz="600"/>
            </a:lvl4pPr>
            <a:lvl5pPr>
              <a:defRPr sz="600"/>
            </a:lvl5pPr>
          </a:lstStyle>
          <a:p>
            <a:pPr lvl="0"/>
            <a:r>
              <a:rPr lang="en-US"/>
              <a:t>Footer</a:t>
            </a:r>
          </a:p>
        </p:txBody>
      </p:sp>
    </p:spTree>
    <p:extLst>
      <p:ext uri="{BB962C8B-B14F-4D97-AF65-F5344CB8AC3E}">
        <p14:creationId xmlns:p14="http://schemas.microsoft.com/office/powerpoint/2010/main" val="334803414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with One Graphic">
    <p:bg>
      <p:bgPr>
        <a:solidFill>
          <a:srgbClr val="F2F2F2"/>
        </a:solidFill>
        <a:effectLst/>
      </p:bgPr>
    </p:bg>
    <p:spTree>
      <p:nvGrpSpPr>
        <p:cNvPr id="1" name=""/>
        <p:cNvGrpSpPr/>
        <p:nvPr/>
      </p:nvGrpSpPr>
      <p:grpSpPr>
        <a:xfrm>
          <a:off x="0" y="0"/>
          <a:ext cx="0" cy="0"/>
          <a:chOff x="0" y="0"/>
          <a:chExt cx="0" cy="0"/>
        </a:xfrm>
      </p:grpSpPr>
      <p:pic>
        <p:nvPicPr>
          <p:cNvPr id="4" name="Picture 3" descr="A blue and green background&#10;&#10;AI-generated content may be incorrect.">
            <a:extLst>
              <a:ext uri="{FF2B5EF4-FFF2-40B4-BE49-F238E27FC236}">
                <a16:creationId xmlns:a16="http://schemas.microsoft.com/office/drawing/2014/main" id="{38C58BF1-6794-C907-F3FD-54D42182F3A7}"/>
              </a:ext>
            </a:extLst>
          </p:cNvPr>
          <p:cNvPicPr>
            <a:picLocks noGrp="1" noRot="1" noMove="1" noResize="1" noEditPoints="1" noAdjustHandles="1" noChangeArrowheads="1" noChangeShapeType="1" noCrop="1"/>
          </p:cNvPicPr>
          <p:nvPr userDrawn="1"/>
        </p:nvPicPr>
        <p:blipFill>
          <a:blip r:embed="rId2"/>
          <a:stretch>
            <a:fillRect/>
          </a:stretch>
        </p:blipFill>
        <p:spPr>
          <a:xfrm>
            <a:off x="0" y="0"/>
            <a:ext cx="12190415" cy="6867144"/>
          </a:xfrm>
          <a:prstGeom prst="rect">
            <a:avLst/>
          </a:prstGeom>
        </p:spPr>
      </p:pic>
      <p:pic>
        <p:nvPicPr>
          <p:cNvPr id="6" name="Picture 15">
            <a:extLst>
              <a:ext uri="{FF2B5EF4-FFF2-40B4-BE49-F238E27FC236}">
                <a16:creationId xmlns:a16="http://schemas.microsoft.com/office/drawing/2014/main" id="{0C2E3E58-4B02-42C3-495C-92F8AD976080}"/>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478373" y="6355437"/>
            <a:ext cx="980589" cy="280168"/>
          </a:xfrm>
          <a:prstGeom prst="rect">
            <a:avLst/>
          </a:prstGeom>
        </p:spPr>
      </p:pic>
      <p:sp>
        <p:nvSpPr>
          <p:cNvPr id="7" name="Slide Number Placeholder 5">
            <a:extLst>
              <a:ext uri="{FF2B5EF4-FFF2-40B4-BE49-F238E27FC236}">
                <a16:creationId xmlns:a16="http://schemas.microsoft.com/office/drawing/2014/main" id="{13A7A849-958A-587F-263E-31BFD6293EC9}"/>
              </a:ext>
            </a:extLst>
          </p:cNvPr>
          <p:cNvSpPr txBox="1">
            <a:spLocks/>
          </p:cNvSpPr>
          <p:nvPr userDrawn="1"/>
        </p:nvSpPr>
        <p:spPr>
          <a:xfrm>
            <a:off x="11057990" y="6413253"/>
            <a:ext cx="578385" cy="228600"/>
          </a:xfrm>
          <a:prstGeom prst="rect">
            <a:avLst/>
          </a:prstGeom>
        </p:spPr>
        <p:txBody>
          <a:bodyPr lIns="0" rIns="0"/>
          <a:lstStyle>
            <a:defPPr>
              <a:defRPr lang="en-US"/>
            </a:defPPr>
            <a:lvl1pPr marL="0" algn="l" defTabSz="457040" rtl="0" eaLnBrk="1" latinLnBrk="0" hangingPunct="1">
              <a:defRPr sz="1799" kern="1200">
                <a:solidFill>
                  <a:schemeClr val="tx1"/>
                </a:solidFill>
                <a:latin typeface="+mn-lt"/>
                <a:ea typeface="+mn-ea"/>
                <a:cs typeface="+mn-cs"/>
              </a:defRPr>
            </a:lvl1pPr>
            <a:lvl2pPr marL="457040" algn="l" defTabSz="457040" rtl="0" eaLnBrk="1" latinLnBrk="0" hangingPunct="1">
              <a:defRPr sz="1799" kern="1200">
                <a:solidFill>
                  <a:schemeClr val="tx1"/>
                </a:solidFill>
                <a:latin typeface="+mn-lt"/>
                <a:ea typeface="+mn-ea"/>
                <a:cs typeface="+mn-cs"/>
              </a:defRPr>
            </a:lvl2pPr>
            <a:lvl3pPr marL="914080" algn="l" defTabSz="457040" rtl="0" eaLnBrk="1" latinLnBrk="0" hangingPunct="1">
              <a:defRPr sz="1799" kern="1200">
                <a:solidFill>
                  <a:schemeClr val="tx1"/>
                </a:solidFill>
                <a:latin typeface="+mn-lt"/>
                <a:ea typeface="+mn-ea"/>
                <a:cs typeface="+mn-cs"/>
              </a:defRPr>
            </a:lvl3pPr>
            <a:lvl4pPr marL="1371120" algn="l" defTabSz="457040" rtl="0" eaLnBrk="1" latinLnBrk="0" hangingPunct="1">
              <a:defRPr sz="1799" kern="1200">
                <a:solidFill>
                  <a:schemeClr val="tx1"/>
                </a:solidFill>
                <a:latin typeface="+mn-lt"/>
                <a:ea typeface="+mn-ea"/>
                <a:cs typeface="+mn-cs"/>
              </a:defRPr>
            </a:lvl4pPr>
            <a:lvl5pPr marL="1828160" algn="l" defTabSz="457040" rtl="0" eaLnBrk="1" latinLnBrk="0" hangingPunct="1">
              <a:defRPr sz="1799" kern="1200">
                <a:solidFill>
                  <a:schemeClr val="tx1"/>
                </a:solidFill>
                <a:latin typeface="+mn-lt"/>
                <a:ea typeface="+mn-ea"/>
                <a:cs typeface="+mn-cs"/>
              </a:defRPr>
            </a:lvl5pPr>
            <a:lvl6pPr marL="2285200" algn="l" defTabSz="457040" rtl="0" eaLnBrk="1" latinLnBrk="0" hangingPunct="1">
              <a:defRPr sz="1799" kern="1200">
                <a:solidFill>
                  <a:schemeClr val="tx1"/>
                </a:solidFill>
                <a:latin typeface="+mn-lt"/>
                <a:ea typeface="+mn-ea"/>
                <a:cs typeface="+mn-cs"/>
              </a:defRPr>
            </a:lvl6pPr>
            <a:lvl7pPr marL="2742240" algn="l" defTabSz="457040" rtl="0" eaLnBrk="1" latinLnBrk="0" hangingPunct="1">
              <a:defRPr sz="1799" kern="1200">
                <a:solidFill>
                  <a:schemeClr val="tx1"/>
                </a:solidFill>
                <a:latin typeface="+mn-lt"/>
                <a:ea typeface="+mn-ea"/>
                <a:cs typeface="+mn-cs"/>
              </a:defRPr>
            </a:lvl7pPr>
            <a:lvl8pPr marL="3199280" algn="l" defTabSz="457040" rtl="0" eaLnBrk="1" latinLnBrk="0" hangingPunct="1">
              <a:defRPr sz="1799" kern="1200">
                <a:solidFill>
                  <a:schemeClr val="tx1"/>
                </a:solidFill>
                <a:latin typeface="+mn-lt"/>
                <a:ea typeface="+mn-ea"/>
                <a:cs typeface="+mn-cs"/>
              </a:defRPr>
            </a:lvl8pPr>
            <a:lvl9pPr marL="3656320" algn="l" defTabSz="457040" rtl="0" eaLnBrk="1" latinLnBrk="0" hangingPunct="1">
              <a:defRPr sz="1799" kern="1200">
                <a:solidFill>
                  <a:schemeClr val="tx1"/>
                </a:solidFill>
                <a:latin typeface="+mn-lt"/>
                <a:ea typeface="+mn-ea"/>
                <a:cs typeface="+mn-cs"/>
              </a:defRPr>
            </a:lvl9pPr>
          </a:lstStyle>
          <a:p>
            <a:pPr algn="r"/>
            <a:fld id="{A9B9714D-1B27-0B43-A9CC-9EF2921F49DC}" type="slidenum">
              <a:rPr lang="en-US" sz="800" b="0" kern="1200" smtClean="0">
                <a:solidFill>
                  <a:schemeClr val="bg1"/>
                </a:solidFill>
                <a:ea typeface="+mn-ea"/>
                <a:cs typeface="+mn-cs"/>
              </a:rPr>
              <a:pPr algn="r"/>
              <a:t>‹#›</a:t>
            </a:fld>
            <a:endParaRPr lang="en-US" sz="800" b="0" kern="1200">
              <a:solidFill>
                <a:schemeClr val="bg1"/>
              </a:solidFill>
              <a:ea typeface="+mn-ea"/>
              <a:cs typeface="+mn-cs"/>
            </a:endParaRPr>
          </a:p>
        </p:txBody>
      </p:sp>
      <p:sp>
        <p:nvSpPr>
          <p:cNvPr id="2" name="Rounded Rectangle 4">
            <a:extLst>
              <a:ext uri="{FF2B5EF4-FFF2-40B4-BE49-F238E27FC236}">
                <a16:creationId xmlns:a16="http://schemas.microsoft.com/office/drawing/2014/main" id="{73DF4A29-42FE-194E-745F-9A77294E21D0}"/>
              </a:ext>
              <a:ext uri="{C183D7F6-B498-43B3-948B-1728B52AA6E4}">
                <adec:decorative xmlns:adec="http://schemas.microsoft.com/office/drawing/2017/decorative" val="1"/>
              </a:ext>
            </a:extLst>
          </p:cNvPr>
          <p:cNvSpPr/>
          <p:nvPr userDrawn="1"/>
        </p:nvSpPr>
        <p:spPr>
          <a:xfrm>
            <a:off x="546100" y="1250950"/>
            <a:ext cx="11091863" cy="4932364"/>
          </a:xfrm>
          <a:prstGeom prst="roundRect">
            <a:avLst>
              <a:gd name="adj" fmla="val 2401"/>
            </a:avLst>
          </a:prstGeom>
          <a:solidFill>
            <a:schemeClr val="tx2">
              <a:alpha val="5289"/>
            </a:schemeClr>
          </a:solidFill>
          <a:ln w="6350">
            <a:solidFill>
              <a:schemeClr val="bg1"/>
            </a:solidFill>
          </a:ln>
          <a:scene3d>
            <a:camera prst="orthographicFront"/>
            <a:lightRig rig="brightRoom" dir="t">
              <a:rot lat="0" lon="0" rev="0"/>
            </a:lightRig>
          </a:scene3d>
          <a:sp3d extrusionH="38100" prstMaterial="translucentPowder">
            <a:bevelT w="139700" h="8890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1600"/>
          </a:p>
        </p:txBody>
      </p:sp>
      <p:sp>
        <p:nvSpPr>
          <p:cNvPr id="5" name="Content Placeholder 5">
            <a:extLst>
              <a:ext uri="{FF2B5EF4-FFF2-40B4-BE49-F238E27FC236}">
                <a16:creationId xmlns:a16="http://schemas.microsoft.com/office/drawing/2014/main" id="{81F30B64-0B24-CDA0-E9C1-8FF5BD6DE5BC}"/>
              </a:ext>
              <a:ext uri="{C183D7F6-B498-43B3-948B-1728B52AA6E4}">
                <adec:decorative xmlns:adec="http://schemas.microsoft.com/office/drawing/2017/decorative" val="1"/>
              </a:ext>
            </a:extLst>
          </p:cNvPr>
          <p:cNvSpPr>
            <a:spLocks noGrp="1"/>
          </p:cNvSpPr>
          <p:nvPr>
            <p:ph sz="quarter" idx="11"/>
          </p:nvPr>
        </p:nvSpPr>
        <p:spPr bwMode="invGray">
          <a:xfrm>
            <a:off x="707610" y="1376093"/>
            <a:ext cx="10767214" cy="4671970"/>
          </a:xfrm>
          <a:prstGeom prst="roundRect">
            <a:avLst>
              <a:gd name="adj" fmla="val 1337"/>
            </a:avLst>
          </a:prstGeom>
        </p:spPr>
        <p:txBody>
          <a:bodyPr/>
          <a:lstStyle>
            <a:lvl1pPr marL="0" indent="0">
              <a:lnSpc>
                <a:spcPct val="82000"/>
              </a:lnSpc>
              <a:spcBef>
                <a:spcPts val="1200"/>
              </a:spcBef>
              <a:buNone/>
              <a:defRPr sz="1800" b="0" i="0" spc="0" baseline="0">
                <a:solidFill>
                  <a:schemeClr val="bg1"/>
                </a:solidFill>
                <a:latin typeface="ServiceNow Sans Medium" panose="020B0504040101010104" pitchFamily="34" charset="77"/>
              </a:defRPr>
            </a:lvl1pPr>
            <a:lvl2pPr>
              <a:buNone/>
              <a:defRPr sz="1400">
                <a:solidFill>
                  <a:schemeClr val="bg2"/>
                </a:solidFill>
              </a:defRPr>
            </a:lvl2pPr>
          </a:lstStyle>
          <a:p>
            <a:pPr lvl="0"/>
            <a:r>
              <a:rPr lang="en-US"/>
              <a:t>Click to edit Master text styles</a:t>
            </a:r>
          </a:p>
        </p:txBody>
      </p:sp>
      <p:sp>
        <p:nvSpPr>
          <p:cNvPr id="3" name="Title 5">
            <a:extLst>
              <a:ext uri="{FF2B5EF4-FFF2-40B4-BE49-F238E27FC236}">
                <a16:creationId xmlns:a16="http://schemas.microsoft.com/office/drawing/2014/main" id="{1AB8A4B3-FACF-8AA7-A497-73B6C11F388D}"/>
              </a:ext>
            </a:extLst>
          </p:cNvPr>
          <p:cNvSpPr>
            <a:spLocks noGrp="1"/>
          </p:cNvSpPr>
          <p:nvPr>
            <p:ph type="title"/>
          </p:nvPr>
        </p:nvSpPr>
        <p:spPr>
          <a:xfrm>
            <a:off x="548640" y="530352"/>
            <a:ext cx="11082973" cy="594360"/>
          </a:xfrm>
        </p:spPr>
        <p:txBody>
          <a:bodyPr vert="horz" lIns="0" tIns="0" rIns="0" bIns="0" rtlCol="0" anchor="t" anchorCtr="0">
            <a:noAutofit/>
          </a:bodyPr>
          <a:lstStyle>
            <a:lvl1pPr>
              <a:defRPr lang="en-US" spc="0">
                <a:solidFill>
                  <a:schemeClr val="bg1"/>
                </a:solidFill>
              </a:defRPr>
            </a:lvl1pPr>
          </a:lstStyle>
          <a:p>
            <a:pPr lvl="0"/>
            <a:r>
              <a:rPr lang="en-US"/>
              <a:t>Click to edit Master title style</a:t>
            </a:r>
          </a:p>
        </p:txBody>
      </p:sp>
      <p:sp>
        <p:nvSpPr>
          <p:cNvPr id="10" name="Text Placeholder 7">
            <a:extLst>
              <a:ext uri="{FF2B5EF4-FFF2-40B4-BE49-F238E27FC236}">
                <a16:creationId xmlns:a16="http://schemas.microsoft.com/office/drawing/2014/main" id="{7DAD2572-F9B9-68DB-AACC-5E70C9CC5F17}"/>
              </a:ext>
            </a:extLst>
          </p:cNvPr>
          <p:cNvSpPr>
            <a:spLocks noGrp="1"/>
          </p:cNvSpPr>
          <p:nvPr>
            <p:ph type="body" sz="quarter" idx="15" hasCustomPrompt="1"/>
          </p:nvPr>
        </p:nvSpPr>
        <p:spPr>
          <a:xfrm>
            <a:off x="1828798" y="6468451"/>
            <a:ext cx="9253538" cy="109728"/>
          </a:xfrm>
        </p:spPr>
        <p:txBody>
          <a:bodyPr anchor="b"/>
          <a:lstStyle>
            <a:lvl1pPr>
              <a:defRPr sz="800">
                <a:solidFill>
                  <a:schemeClr val="bg1"/>
                </a:solidFill>
              </a:defRPr>
            </a:lvl1pPr>
            <a:lvl2pPr>
              <a:defRPr sz="600"/>
            </a:lvl2pPr>
            <a:lvl3pPr>
              <a:defRPr sz="600"/>
            </a:lvl3pPr>
            <a:lvl4pPr>
              <a:defRPr sz="600"/>
            </a:lvl4pPr>
            <a:lvl5pPr>
              <a:defRPr sz="600"/>
            </a:lvl5pPr>
          </a:lstStyle>
          <a:p>
            <a:pPr lvl="0"/>
            <a:r>
              <a:rPr lang="en-US"/>
              <a:t>Footer</a:t>
            </a:r>
          </a:p>
        </p:txBody>
      </p:sp>
    </p:spTree>
    <p:extLst>
      <p:ext uri="{BB962C8B-B14F-4D97-AF65-F5344CB8AC3E}">
        <p14:creationId xmlns:p14="http://schemas.microsoft.com/office/powerpoint/2010/main" val="2137168619"/>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able Center">
    <p:bg>
      <p:bgPr>
        <a:solidFill>
          <a:srgbClr val="F2F2F2"/>
        </a:solidFill>
        <a:effectLst/>
      </p:bgPr>
    </p:bg>
    <p:spTree>
      <p:nvGrpSpPr>
        <p:cNvPr id="1" name=""/>
        <p:cNvGrpSpPr/>
        <p:nvPr/>
      </p:nvGrpSpPr>
      <p:grpSpPr>
        <a:xfrm>
          <a:off x="0" y="0"/>
          <a:ext cx="0" cy="0"/>
          <a:chOff x="0" y="0"/>
          <a:chExt cx="0" cy="0"/>
        </a:xfrm>
      </p:grpSpPr>
      <p:pic>
        <p:nvPicPr>
          <p:cNvPr id="2" name="Picture 1" descr="A blue and green background&#10;&#10;AI-generated content may be incorrect.">
            <a:extLst>
              <a:ext uri="{FF2B5EF4-FFF2-40B4-BE49-F238E27FC236}">
                <a16:creationId xmlns:a16="http://schemas.microsoft.com/office/drawing/2014/main" id="{26CCFB7D-69E8-1089-C262-F4E98C655885}"/>
              </a:ext>
            </a:extLst>
          </p:cNvPr>
          <p:cNvPicPr>
            <a:picLocks noGrp="1" noRot="1" noMove="1" noResize="1" noEditPoints="1" noAdjustHandles="1" noChangeArrowheads="1" noChangeShapeType="1" noCrop="1"/>
          </p:cNvPicPr>
          <p:nvPr userDrawn="1"/>
        </p:nvPicPr>
        <p:blipFill>
          <a:blip r:embed="rId2"/>
          <a:stretch>
            <a:fillRect/>
          </a:stretch>
        </p:blipFill>
        <p:spPr>
          <a:xfrm>
            <a:off x="0" y="0"/>
            <a:ext cx="12190415" cy="6867144"/>
          </a:xfrm>
          <a:prstGeom prst="rect">
            <a:avLst/>
          </a:prstGeom>
        </p:spPr>
      </p:pic>
      <p:pic>
        <p:nvPicPr>
          <p:cNvPr id="3" name="Picture 15">
            <a:extLst>
              <a:ext uri="{FF2B5EF4-FFF2-40B4-BE49-F238E27FC236}">
                <a16:creationId xmlns:a16="http://schemas.microsoft.com/office/drawing/2014/main" id="{04E5E12C-ACBE-BAB3-E072-8F745DEC3CD4}"/>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478373" y="6355437"/>
            <a:ext cx="980589" cy="280168"/>
          </a:xfrm>
          <a:prstGeom prst="rect">
            <a:avLst/>
          </a:prstGeom>
        </p:spPr>
      </p:pic>
      <p:sp>
        <p:nvSpPr>
          <p:cNvPr id="6" name="Slide Number Placeholder 5">
            <a:extLst>
              <a:ext uri="{FF2B5EF4-FFF2-40B4-BE49-F238E27FC236}">
                <a16:creationId xmlns:a16="http://schemas.microsoft.com/office/drawing/2014/main" id="{3BEF60CE-72AE-6E0B-697E-23122C070903}"/>
              </a:ext>
            </a:extLst>
          </p:cNvPr>
          <p:cNvSpPr txBox="1">
            <a:spLocks/>
          </p:cNvSpPr>
          <p:nvPr userDrawn="1"/>
        </p:nvSpPr>
        <p:spPr>
          <a:xfrm>
            <a:off x="11057990" y="6413253"/>
            <a:ext cx="578385" cy="228600"/>
          </a:xfrm>
          <a:prstGeom prst="rect">
            <a:avLst/>
          </a:prstGeom>
        </p:spPr>
        <p:txBody>
          <a:bodyPr lIns="0" rIns="0"/>
          <a:lstStyle>
            <a:defPPr>
              <a:defRPr lang="en-US"/>
            </a:defPPr>
            <a:lvl1pPr marL="0" algn="l" defTabSz="457040" rtl="0" eaLnBrk="1" latinLnBrk="0" hangingPunct="1">
              <a:defRPr sz="1799" kern="1200">
                <a:solidFill>
                  <a:schemeClr val="tx1"/>
                </a:solidFill>
                <a:latin typeface="+mn-lt"/>
                <a:ea typeface="+mn-ea"/>
                <a:cs typeface="+mn-cs"/>
              </a:defRPr>
            </a:lvl1pPr>
            <a:lvl2pPr marL="457040" algn="l" defTabSz="457040" rtl="0" eaLnBrk="1" latinLnBrk="0" hangingPunct="1">
              <a:defRPr sz="1799" kern="1200">
                <a:solidFill>
                  <a:schemeClr val="tx1"/>
                </a:solidFill>
                <a:latin typeface="+mn-lt"/>
                <a:ea typeface="+mn-ea"/>
                <a:cs typeface="+mn-cs"/>
              </a:defRPr>
            </a:lvl2pPr>
            <a:lvl3pPr marL="914080" algn="l" defTabSz="457040" rtl="0" eaLnBrk="1" latinLnBrk="0" hangingPunct="1">
              <a:defRPr sz="1799" kern="1200">
                <a:solidFill>
                  <a:schemeClr val="tx1"/>
                </a:solidFill>
                <a:latin typeface="+mn-lt"/>
                <a:ea typeface="+mn-ea"/>
                <a:cs typeface="+mn-cs"/>
              </a:defRPr>
            </a:lvl3pPr>
            <a:lvl4pPr marL="1371120" algn="l" defTabSz="457040" rtl="0" eaLnBrk="1" latinLnBrk="0" hangingPunct="1">
              <a:defRPr sz="1799" kern="1200">
                <a:solidFill>
                  <a:schemeClr val="tx1"/>
                </a:solidFill>
                <a:latin typeface="+mn-lt"/>
                <a:ea typeface="+mn-ea"/>
                <a:cs typeface="+mn-cs"/>
              </a:defRPr>
            </a:lvl4pPr>
            <a:lvl5pPr marL="1828160" algn="l" defTabSz="457040" rtl="0" eaLnBrk="1" latinLnBrk="0" hangingPunct="1">
              <a:defRPr sz="1799" kern="1200">
                <a:solidFill>
                  <a:schemeClr val="tx1"/>
                </a:solidFill>
                <a:latin typeface="+mn-lt"/>
                <a:ea typeface="+mn-ea"/>
                <a:cs typeface="+mn-cs"/>
              </a:defRPr>
            </a:lvl5pPr>
            <a:lvl6pPr marL="2285200" algn="l" defTabSz="457040" rtl="0" eaLnBrk="1" latinLnBrk="0" hangingPunct="1">
              <a:defRPr sz="1799" kern="1200">
                <a:solidFill>
                  <a:schemeClr val="tx1"/>
                </a:solidFill>
                <a:latin typeface="+mn-lt"/>
                <a:ea typeface="+mn-ea"/>
                <a:cs typeface="+mn-cs"/>
              </a:defRPr>
            </a:lvl6pPr>
            <a:lvl7pPr marL="2742240" algn="l" defTabSz="457040" rtl="0" eaLnBrk="1" latinLnBrk="0" hangingPunct="1">
              <a:defRPr sz="1799" kern="1200">
                <a:solidFill>
                  <a:schemeClr val="tx1"/>
                </a:solidFill>
                <a:latin typeface="+mn-lt"/>
                <a:ea typeface="+mn-ea"/>
                <a:cs typeface="+mn-cs"/>
              </a:defRPr>
            </a:lvl7pPr>
            <a:lvl8pPr marL="3199280" algn="l" defTabSz="457040" rtl="0" eaLnBrk="1" latinLnBrk="0" hangingPunct="1">
              <a:defRPr sz="1799" kern="1200">
                <a:solidFill>
                  <a:schemeClr val="tx1"/>
                </a:solidFill>
                <a:latin typeface="+mn-lt"/>
                <a:ea typeface="+mn-ea"/>
                <a:cs typeface="+mn-cs"/>
              </a:defRPr>
            </a:lvl8pPr>
            <a:lvl9pPr marL="3656320" algn="l" defTabSz="457040" rtl="0" eaLnBrk="1" latinLnBrk="0" hangingPunct="1">
              <a:defRPr sz="1799" kern="1200">
                <a:solidFill>
                  <a:schemeClr val="tx1"/>
                </a:solidFill>
                <a:latin typeface="+mn-lt"/>
                <a:ea typeface="+mn-ea"/>
                <a:cs typeface="+mn-cs"/>
              </a:defRPr>
            </a:lvl9pPr>
          </a:lstStyle>
          <a:p>
            <a:pPr algn="r"/>
            <a:fld id="{A9B9714D-1B27-0B43-A9CC-9EF2921F49DC}" type="slidenum">
              <a:rPr lang="en-US" sz="800" b="0" kern="1200" smtClean="0">
                <a:solidFill>
                  <a:schemeClr val="bg1"/>
                </a:solidFill>
                <a:ea typeface="+mn-ea"/>
                <a:cs typeface="+mn-cs"/>
              </a:rPr>
              <a:pPr algn="r"/>
              <a:t>‹#›</a:t>
            </a:fld>
            <a:endParaRPr lang="en-US" sz="800" b="0" kern="1200">
              <a:solidFill>
                <a:schemeClr val="bg1"/>
              </a:solidFill>
              <a:ea typeface="+mn-ea"/>
              <a:cs typeface="+mn-cs"/>
            </a:endParaRPr>
          </a:p>
        </p:txBody>
      </p:sp>
      <p:sp>
        <p:nvSpPr>
          <p:cNvPr id="4" name="Rounded Rectangle 4">
            <a:extLst>
              <a:ext uri="{FF2B5EF4-FFF2-40B4-BE49-F238E27FC236}">
                <a16:creationId xmlns:a16="http://schemas.microsoft.com/office/drawing/2014/main" id="{073EAA23-21C0-8DE0-817E-DC26D99B0FB1}"/>
              </a:ext>
              <a:ext uri="{C183D7F6-B498-43B3-948B-1728B52AA6E4}">
                <adec:decorative xmlns:adec="http://schemas.microsoft.com/office/drawing/2017/decorative" val="1"/>
              </a:ext>
            </a:extLst>
          </p:cNvPr>
          <p:cNvSpPr/>
          <p:nvPr userDrawn="1"/>
        </p:nvSpPr>
        <p:spPr>
          <a:xfrm>
            <a:off x="2995797" y="1250950"/>
            <a:ext cx="6198023" cy="4932364"/>
          </a:xfrm>
          <a:prstGeom prst="roundRect">
            <a:avLst>
              <a:gd name="adj" fmla="val 2401"/>
            </a:avLst>
          </a:prstGeom>
          <a:solidFill>
            <a:schemeClr val="tx2">
              <a:alpha val="5289"/>
            </a:schemeClr>
          </a:solidFill>
          <a:ln w="6350">
            <a:solidFill>
              <a:schemeClr val="bg1"/>
            </a:solidFill>
          </a:ln>
          <a:scene3d>
            <a:camera prst="orthographicFront"/>
            <a:lightRig rig="brightRoom" dir="t">
              <a:rot lat="0" lon="0" rev="0"/>
            </a:lightRig>
          </a:scene3d>
          <a:sp3d extrusionH="38100" prstMaterial="translucentPowder">
            <a:bevelT w="139700" h="8890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1600"/>
          </a:p>
        </p:txBody>
      </p:sp>
      <p:sp>
        <p:nvSpPr>
          <p:cNvPr id="9" name="Content Placeholder 5">
            <a:extLst>
              <a:ext uri="{FF2B5EF4-FFF2-40B4-BE49-F238E27FC236}">
                <a16:creationId xmlns:a16="http://schemas.microsoft.com/office/drawing/2014/main" id="{54A46D15-6C8B-5CE8-B916-83C1920F60B6}"/>
              </a:ext>
              <a:ext uri="{C183D7F6-B498-43B3-948B-1728B52AA6E4}">
                <adec:decorative xmlns:adec="http://schemas.microsoft.com/office/drawing/2017/decorative" val="1"/>
              </a:ext>
            </a:extLst>
          </p:cNvPr>
          <p:cNvSpPr>
            <a:spLocks noGrp="1"/>
          </p:cNvSpPr>
          <p:nvPr>
            <p:ph sz="quarter" idx="11"/>
          </p:nvPr>
        </p:nvSpPr>
        <p:spPr bwMode="invGray">
          <a:xfrm>
            <a:off x="3104321" y="1359474"/>
            <a:ext cx="5980976" cy="4715316"/>
          </a:xfrm>
          <a:prstGeom prst="roundRect">
            <a:avLst>
              <a:gd name="adj" fmla="val 1337"/>
            </a:avLst>
          </a:prstGeom>
        </p:spPr>
        <p:txBody>
          <a:bodyPr/>
          <a:lstStyle>
            <a:lvl1pPr marL="0" indent="0">
              <a:lnSpc>
                <a:spcPct val="82000"/>
              </a:lnSpc>
              <a:spcBef>
                <a:spcPts val="1200"/>
              </a:spcBef>
              <a:buNone/>
              <a:defRPr sz="1400" spc="0" baseline="0">
                <a:solidFill>
                  <a:schemeClr val="bg1"/>
                </a:solidFill>
              </a:defRPr>
            </a:lvl1pPr>
            <a:lvl2pPr>
              <a:buNone/>
              <a:defRPr sz="1400">
                <a:solidFill>
                  <a:schemeClr val="bg2"/>
                </a:solidFill>
              </a:defRPr>
            </a:lvl2pPr>
          </a:lstStyle>
          <a:p>
            <a:pPr lvl="0"/>
            <a:r>
              <a:rPr lang="en-US"/>
              <a:t>Click to edit Master text styles</a:t>
            </a:r>
          </a:p>
        </p:txBody>
      </p:sp>
      <p:sp>
        <p:nvSpPr>
          <p:cNvPr id="20" name="Title 5">
            <a:extLst>
              <a:ext uri="{FF2B5EF4-FFF2-40B4-BE49-F238E27FC236}">
                <a16:creationId xmlns:a16="http://schemas.microsoft.com/office/drawing/2014/main" id="{BEB5A3ED-016A-E163-AE07-CD2ABFD47524}"/>
              </a:ext>
            </a:extLst>
          </p:cNvPr>
          <p:cNvSpPr>
            <a:spLocks noGrp="1"/>
          </p:cNvSpPr>
          <p:nvPr>
            <p:ph type="title"/>
          </p:nvPr>
        </p:nvSpPr>
        <p:spPr>
          <a:xfrm>
            <a:off x="548640" y="530352"/>
            <a:ext cx="11082973" cy="594360"/>
          </a:xfrm>
        </p:spPr>
        <p:txBody>
          <a:bodyPr vert="horz" lIns="0" tIns="0" rIns="0" bIns="0" rtlCol="0" anchor="t" anchorCtr="0">
            <a:noAutofit/>
          </a:bodyPr>
          <a:lstStyle>
            <a:lvl1pPr>
              <a:defRPr lang="en-US" spc="0">
                <a:solidFill>
                  <a:schemeClr val="bg1"/>
                </a:solidFill>
              </a:defRPr>
            </a:lvl1pPr>
          </a:lstStyle>
          <a:p>
            <a:pPr lvl="0"/>
            <a:r>
              <a:rPr lang="en-US"/>
              <a:t>Click to edit Master title style</a:t>
            </a:r>
          </a:p>
        </p:txBody>
      </p:sp>
      <p:sp>
        <p:nvSpPr>
          <p:cNvPr id="5" name="Text Placeholder 7">
            <a:extLst>
              <a:ext uri="{FF2B5EF4-FFF2-40B4-BE49-F238E27FC236}">
                <a16:creationId xmlns:a16="http://schemas.microsoft.com/office/drawing/2014/main" id="{0F8CFCEE-D8B6-EB15-4FB3-C7087AD2723A}"/>
              </a:ext>
            </a:extLst>
          </p:cNvPr>
          <p:cNvSpPr>
            <a:spLocks noGrp="1"/>
          </p:cNvSpPr>
          <p:nvPr>
            <p:ph type="body" sz="quarter" idx="15" hasCustomPrompt="1"/>
          </p:nvPr>
        </p:nvSpPr>
        <p:spPr>
          <a:xfrm>
            <a:off x="1828798" y="6468451"/>
            <a:ext cx="9253538" cy="109728"/>
          </a:xfrm>
        </p:spPr>
        <p:txBody>
          <a:bodyPr anchor="b"/>
          <a:lstStyle>
            <a:lvl1pPr>
              <a:defRPr sz="800">
                <a:solidFill>
                  <a:schemeClr val="bg1"/>
                </a:solidFill>
              </a:defRPr>
            </a:lvl1pPr>
            <a:lvl2pPr>
              <a:defRPr sz="600"/>
            </a:lvl2pPr>
            <a:lvl3pPr>
              <a:defRPr sz="600"/>
            </a:lvl3pPr>
            <a:lvl4pPr>
              <a:defRPr sz="600"/>
            </a:lvl4pPr>
            <a:lvl5pPr>
              <a:defRPr sz="600"/>
            </a:lvl5pPr>
          </a:lstStyle>
          <a:p>
            <a:pPr lvl="0"/>
            <a:r>
              <a:rPr lang="en-US"/>
              <a:t>Footer</a:t>
            </a:r>
          </a:p>
        </p:txBody>
      </p:sp>
    </p:spTree>
    <p:extLst>
      <p:ext uri="{BB962C8B-B14F-4D97-AF65-F5344CB8AC3E}">
        <p14:creationId xmlns:p14="http://schemas.microsoft.com/office/powerpoint/2010/main" val="2601844060"/>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Blue">
    <p:bg>
      <p:bgPr>
        <a:solidFill>
          <a:schemeClr val="bg2"/>
        </a:solidFill>
        <a:effectLst/>
      </p:bgPr>
    </p:bg>
    <p:spTree>
      <p:nvGrpSpPr>
        <p:cNvPr id="1" name=""/>
        <p:cNvGrpSpPr/>
        <p:nvPr/>
      </p:nvGrpSpPr>
      <p:grpSpPr>
        <a:xfrm>
          <a:off x="0" y="0"/>
          <a:ext cx="0" cy="0"/>
          <a:chOff x="0" y="0"/>
          <a:chExt cx="0" cy="0"/>
        </a:xfrm>
      </p:grpSpPr>
      <p:pic>
        <p:nvPicPr>
          <p:cNvPr id="10" name="Picture 9" descr="A blue and white background&#10;&#10;AI-generated content may be incorrect.">
            <a:extLst>
              <a:ext uri="{FF2B5EF4-FFF2-40B4-BE49-F238E27FC236}">
                <a16:creationId xmlns:a16="http://schemas.microsoft.com/office/drawing/2014/main" id="{15ECAD2C-127C-9BE4-04CA-7DC8FE568E01}"/>
              </a:ext>
            </a:extLst>
          </p:cNvPr>
          <p:cNvPicPr>
            <a:picLocks noGrp="1" noRot="1" noMove="1" noResize="1" noEditPoints="1" noAdjustHandles="1" noChangeArrowheads="1" noChangeShapeType="1" noCrop="1"/>
          </p:cNvPicPr>
          <p:nvPr userDrawn="1"/>
        </p:nvPicPr>
        <p:blipFill>
          <a:blip r:embed="rId2"/>
          <a:stretch>
            <a:fillRect/>
          </a:stretch>
        </p:blipFill>
        <p:spPr>
          <a:xfrm>
            <a:off x="-1" y="891"/>
            <a:ext cx="12190415" cy="6867144"/>
          </a:xfrm>
          <a:prstGeom prst="rect">
            <a:avLst/>
          </a:prstGeom>
        </p:spPr>
      </p:pic>
      <p:pic>
        <p:nvPicPr>
          <p:cNvPr id="9" name="Graphic 8">
            <a:extLst>
              <a:ext uri="{FF2B5EF4-FFF2-40B4-BE49-F238E27FC236}">
                <a16:creationId xmlns:a16="http://schemas.microsoft.com/office/drawing/2014/main" id="{D9061EC3-116F-BD6A-4028-131C8D5809F5}"/>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715374" y="5818344"/>
            <a:ext cx="3187701" cy="919772"/>
          </a:xfrm>
          <a:prstGeom prst="rect">
            <a:avLst/>
          </a:prstGeom>
        </p:spPr>
      </p:pic>
      <p:sp>
        <p:nvSpPr>
          <p:cNvPr id="2" name="Footer Placeholder 4">
            <a:extLst>
              <a:ext uri="{FF2B5EF4-FFF2-40B4-BE49-F238E27FC236}">
                <a16:creationId xmlns:a16="http://schemas.microsoft.com/office/drawing/2014/main" id="{02926F9F-7B80-A229-9C87-AA0CBA4A214B}"/>
              </a:ext>
            </a:extLst>
          </p:cNvPr>
          <p:cNvSpPr txBox="1">
            <a:spLocks/>
          </p:cNvSpPr>
          <p:nvPr userDrawn="1"/>
        </p:nvSpPr>
        <p:spPr>
          <a:xfrm>
            <a:off x="548641" y="6408532"/>
            <a:ext cx="2290669" cy="214746"/>
          </a:xfrm>
          <a:prstGeom prst="rect">
            <a:avLst/>
          </a:prstGeom>
        </p:spPr>
        <p:txBody>
          <a:bodyPr vert="horz" lIns="0" tIns="0" rIns="0" bIns="0" rtlCol="0" anchor="ctr"/>
          <a:lstStyle>
            <a:defPPr>
              <a:defRPr lang="en-US"/>
            </a:defPPr>
            <a:lvl1pPr algn="r">
              <a:defRPr sz="600"/>
            </a:lvl1pPr>
            <a:lvl2pPr marL="457040" algn="l" defTabSz="457040" rtl="0" eaLnBrk="1" latinLnBrk="0" hangingPunct="1">
              <a:defRPr sz="1799" kern="1200">
                <a:solidFill>
                  <a:schemeClr val="tx1"/>
                </a:solidFill>
                <a:latin typeface="+mn-lt"/>
                <a:ea typeface="+mn-ea"/>
                <a:cs typeface="+mn-cs"/>
              </a:defRPr>
            </a:lvl2pPr>
            <a:lvl3pPr marL="914080" algn="l" defTabSz="457040" rtl="0" eaLnBrk="1" latinLnBrk="0" hangingPunct="1">
              <a:defRPr sz="1799" kern="1200">
                <a:solidFill>
                  <a:schemeClr val="tx1"/>
                </a:solidFill>
                <a:latin typeface="+mn-lt"/>
                <a:ea typeface="+mn-ea"/>
                <a:cs typeface="+mn-cs"/>
              </a:defRPr>
            </a:lvl3pPr>
            <a:lvl4pPr marL="1371120" algn="l" defTabSz="457040" rtl="0" eaLnBrk="1" latinLnBrk="0" hangingPunct="1">
              <a:defRPr sz="1799" kern="1200">
                <a:solidFill>
                  <a:schemeClr val="tx1"/>
                </a:solidFill>
                <a:latin typeface="+mn-lt"/>
                <a:ea typeface="+mn-ea"/>
                <a:cs typeface="+mn-cs"/>
              </a:defRPr>
            </a:lvl4pPr>
            <a:lvl5pPr marL="1828160" algn="l" defTabSz="457040" rtl="0" eaLnBrk="1" latinLnBrk="0" hangingPunct="1">
              <a:defRPr sz="1799" kern="1200">
                <a:solidFill>
                  <a:schemeClr val="tx1"/>
                </a:solidFill>
                <a:latin typeface="+mn-lt"/>
                <a:ea typeface="+mn-ea"/>
                <a:cs typeface="+mn-cs"/>
              </a:defRPr>
            </a:lvl5pPr>
            <a:lvl6pPr marL="2285200" algn="l" defTabSz="457040" rtl="0" eaLnBrk="1" latinLnBrk="0" hangingPunct="1">
              <a:defRPr sz="1799" kern="1200">
                <a:solidFill>
                  <a:schemeClr val="tx1"/>
                </a:solidFill>
                <a:latin typeface="+mn-lt"/>
                <a:ea typeface="+mn-ea"/>
                <a:cs typeface="+mn-cs"/>
              </a:defRPr>
            </a:lvl6pPr>
            <a:lvl7pPr marL="2742240" algn="l" defTabSz="457040" rtl="0" eaLnBrk="1" latinLnBrk="0" hangingPunct="1">
              <a:defRPr sz="1799" kern="1200">
                <a:solidFill>
                  <a:schemeClr val="tx1"/>
                </a:solidFill>
                <a:latin typeface="+mn-lt"/>
                <a:ea typeface="+mn-ea"/>
                <a:cs typeface="+mn-cs"/>
              </a:defRPr>
            </a:lvl7pPr>
            <a:lvl8pPr marL="3199280" algn="l" defTabSz="457040" rtl="0" eaLnBrk="1" latinLnBrk="0" hangingPunct="1">
              <a:defRPr sz="1799" kern="1200">
                <a:solidFill>
                  <a:schemeClr val="tx1"/>
                </a:solidFill>
                <a:latin typeface="+mn-lt"/>
                <a:ea typeface="+mn-ea"/>
                <a:cs typeface="+mn-cs"/>
              </a:defRPr>
            </a:lvl8pPr>
            <a:lvl9pPr marL="3656320" algn="l" defTabSz="457040" rtl="0" eaLnBrk="1" latinLnBrk="0" hangingPunct="1">
              <a:defRPr sz="1799" kern="1200">
                <a:solidFill>
                  <a:schemeClr val="tx1"/>
                </a:solidFill>
                <a:latin typeface="+mn-lt"/>
                <a:ea typeface="+mn-ea"/>
                <a:cs typeface="+mn-cs"/>
              </a:defRPr>
            </a:lvl9pPr>
          </a:lstStyle>
          <a:p>
            <a:pPr algn="l"/>
            <a:r>
              <a:rPr lang="en-US" sz="800">
                <a:solidFill>
                  <a:srgbClr val="FFFFFF">
                    <a:alpha val="50000"/>
                  </a:srgbClr>
                </a:solidFill>
              </a:rPr>
              <a:t>© 2026 ServiceNow, Inc. All Rights Reserved.</a:t>
            </a:r>
          </a:p>
        </p:txBody>
      </p:sp>
      <p:sp>
        <p:nvSpPr>
          <p:cNvPr id="3" name="Title 4">
            <a:extLst>
              <a:ext uri="{FF2B5EF4-FFF2-40B4-BE49-F238E27FC236}">
                <a16:creationId xmlns:a16="http://schemas.microsoft.com/office/drawing/2014/main" id="{C5BA791C-2748-8CEE-9674-5EA1C237725B}"/>
              </a:ext>
            </a:extLst>
          </p:cNvPr>
          <p:cNvSpPr>
            <a:spLocks noGrp="1"/>
          </p:cNvSpPr>
          <p:nvPr>
            <p:ph type="title" hasCustomPrompt="1"/>
          </p:nvPr>
        </p:nvSpPr>
        <p:spPr>
          <a:xfrm>
            <a:off x="548641" y="547688"/>
            <a:ext cx="11089323" cy="3589909"/>
          </a:xfrm>
        </p:spPr>
        <p:txBody>
          <a:bodyPr anchor="b"/>
          <a:lstStyle>
            <a:lvl1pPr>
              <a:lnSpc>
                <a:spcPct val="85000"/>
              </a:lnSpc>
              <a:defRPr sz="7200" b="1" i="0">
                <a:solidFill>
                  <a:schemeClr val="bg1"/>
                </a:solidFill>
                <a:latin typeface="ServiceNow Sans Display Bold" panose="020B0804040101010104" pitchFamily="34" charset="0"/>
              </a:defRPr>
            </a:lvl1pPr>
          </a:lstStyle>
          <a:p>
            <a:r>
              <a:rPr lang="en-US"/>
              <a:t>Click to edit style</a:t>
            </a:r>
          </a:p>
        </p:txBody>
      </p:sp>
      <p:sp>
        <p:nvSpPr>
          <p:cNvPr id="4" name="Text Placeholder 49">
            <a:extLst>
              <a:ext uri="{FF2B5EF4-FFF2-40B4-BE49-F238E27FC236}">
                <a16:creationId xmlns:a16="http://schemas.microsoft.com/office/drawing/2014/main" id="{F9596F73-FF6C-9658-E81B-E6DF210548B4}"/>
              </a:ext>
            </a:extLst>
          </p:cNvPr>
          <p:cNvSpPr>
            <a:spLocks noGrp="1"/>
          </p:cNvSpPr>
          <p:nvPr>
            <p:ph type="body" sz="quarter" idx="10"/>
          </p:nvPr>
        </p:nvSpPr>
        <p:spPr>
          <a:xfrm>
            <a:off x="548641" y="4139184"/>
            <a:ext cx="6387148" cy="890577"/>
          </a:xfrm>
          <a:prstGeom prst="rect">
            <a:avLst/>
          </a:prstGeom>
        </p:spPr>
        <p:txBody>
          <a:bodyPr lIns="0" tIns="0" rIns="0" bIns="0" anchor="b">
            <a:noAutofit/>
          </a:bodyPr>
          <a:lstStyle>
            <a:lvl1pPr marL="0" indent="0">
              <a:lnSpc>
                <a:spcPct val="90000"/>
              </a:lnSpc>
              <a:spcBef>
                <a:spcPts val="0"/>
              </a:spcBef>
              <a:spcAft>
                <a:spcPts val="200"/>
              </a:spcAft>
              <a:buFontTx/>
              <a:buNone/>
              <a:defRPr sz="2000" b="0" i="0" spc="0" baseline="0">
                <a:solidFill>
                  <a:schemeClr val="bg1"/>
                </a:solidFill>
                <a:latin typeface="ServiceNow Sans Medium" panose="020B0704040101010104" pitchFamily="34" charset="0"/>
                <a:cs typeface="ServiceNow Sans Medium" panose="020B0704040101010104" pitchFamily="34" charset="0"/>
              </a:defRPr>
            </a:lvl1pPr>
            <a:lvl2pPr marL="457200" indent="0">
              <a:buFontTx/>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5" name="Text Placeholder 51">
            <a:extLst>
              <a:ext uri="{FF2B5EF4-FFF2-40B4-BE49-F238E27FC236}">
                <a16:creationId xmlns:a16="http://schemas.microsoft.com/office/drawing/2014/main" id="{A96513D8-24C5-5D8B-00A4-D7582B868EC0}"/>
              </a:ext>
            </a:extLst>
          </p:cNvPr>
          <p:cNvSpPr>
            <a:spLocks noGrp="1"/>
          </p:cNvSpPr>
          <p:nvPr>
            <p:ph type="body" sz="quarter" idx="11"/>
          </p:nvPr>
        </p:nvSpPr>
        <p:spPr>
          <a:xfrm>
            <a:off x="548641" y="5133960"/>
            <a:ext cx="6387148" cy="514507"/>
          </a:xfrm>
          <a:prstGeom prst="rect">
            <a:avLst/>
          </a:prstGeom>
        </p:spPr>
        <p:txBody>
          <a:bodyPr lIns="0" tIns="0" rIns="0" bIns="0" anchor="t" anchorCtr="0">
            <a:noAutofit/>
          </a:bodyPr>
          <a:lstStyle>
            <a:lvl1pPr marL="0" indent="0">
              <a:lnSpc>
                <a:spcPct val="100000"/>
              </a:lnSpc>
              <a:spcBef>
                <a:spcPts val="0"/>
              </a:spcBef>
              <a:spcAft>
                <a:spcPts val="200"/>
              </a:spcAft>
              <a:buFontTx/>
              <a:buNone/>
              <a:defRPr sz="1600" b="0" i="0" spc="0" baseline="0">
                <a:solidFill>
                  <a:schemeClr val="bg1"/>
                </a:solidFill>
                <a:latin typeface="+mn-lt"/>
                <a:cs typeface="ServiceNow Sans Light" panose="020B0404040101010104" pitchFamily="34" charset="77"/>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507110469"/>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ote ">
    <p:bg>
      <p:bgPr>
        <a:solidFill>
          <a:schemeClr val="bg2"/>
        </a:solidFill>
        <a:effectLst/>
      </p:bgPr>
    </p:bg>
    <p:spTree>
      <p:nvGrpSpPr>
        <p:cNvPr id="1" name=""/>
        <p:cNvGrpSpPr/>
        <p:nvPr/>
      </p:nvGrpSpPr>
      <p:grpSpPr>
        <a:xfrm>
          <a:off x="0" y="0"/>
          <a:ext cx="0" cy="0"/>
          <a:chOff x="0" y="0"/>
          <a:chExt cx="0" cy="0"/>
        </a:xfrm>
      </p:grpSpPr>
      <p:pic>
        <p:nvPicPr>
          <p:cNvPr id="3" name="Picture 2" descr="A blue and green gradient&#10;&#10;AI-generated content may be incorrect.">
            <a:extLst>
              <a:ext uri="{FF2B5EF4-FFF2-40B4-BE49-F238E27FC236}">
                <a16:creationId xmlns:a16="http://schemas.microsoft.com/office/drawing/2014/main" id="{031926C8-4078-2304-F641-271D21C1D178}"/>
              </a:ext>
            </a:extLst>
          </p:cNvPr>
          <p:cNvPicPr>
            <a:picLocks noGrp="1" noRot="1" noMove="1" noResize="1" noEditPoints="1" noAdjustHandles="1" noChangeArrowheads="1" noChangeShapeType="1" noCrop="1"/>
          </p:cNvPicPr>
          <p:nvPr userDrawn="1"/>
        </p:nvPicPr>
        <p:blipFill>
          <a:blip r:embed="rId2"/>
          <a:stretch>
            <a:fillRect/>
          </a:stretch>
        </p:blipFill>
        <p:spPr>
          <a:xfrm>
            <a:off x="-1" y="891"/>
            <a:ext cx="12190415" cy="6867144"/>
          </a:xfrm>
          <a:prstGeom prst="rect">
            <a:avLst/>
          </a:prstGeom>
        </p:spPr>
      </p:pic>
      <p:sp>
        <p:nvSpPr>
          <p:cNvPr id="2" name="Title 1">
            <a:extLst>
              <a:ext uri="{FF2B5EF4-FFF2-40B4-BE49-F238E27FC236}">
                <a16:creationId xmlns:a16="http://schemas.microsoft.com/office/drawing/2014/main" id="{4219186A-539C-8892-D351-E9581435185A}"/>
              </a:ext>
            </a:extLst>
          </p:cNvPr>
          <p:cNvSpPr>
            <a:spLocks noGrp="1"/>
          </p:cNvSpPr>
          <p:nvPr>
            <p:ph type="title" hasCustomPrompt="1"/>
          </p:nvPr>
        </p:nvSpPr>
        <p:spPr>
          <a:xfrm>
            <a:off x="549275" y="545137"/>
            <a:ext cx="11082338" cy="4259147"/>
          </a:xfrm>
          <a:prstGeom prst="rect">
            <a:avLst/>
          </a:prstGeom>
        </p:spPr>
        <p:txBody>
          <a:bodyPr lIns="0" tIns="0" rIns="0" bIns="0" anchor="b" anchorCtr="0">
            <a:noAutofit/>
          </a:bodyPr>
          <a:lstStyle>
            <a:lvl1pPr marL="0" indent="0">
              <a:lnSpc>
                <a:spcPct val="85000"/>
              </a:lnSpc>
              <a:buSzPct val="80000"/>
              <a:buFontTx/>
              <a:buBlip>
                <a:blip r:embed="rId3"/>
              </a:buBlip>
              <a:defRPr sz="6000" b="0" i="0" spc="0" baseline="0">
                <a:solidFill>
                  <a:schemeClr val="bg1"/>
                </a:solidFill>
                <a:latin typeface="ServiceNow Sans Display Bold" panose="020B0804040101010104" pitchFamily="34" charset="0"/>
              </a:defRPr>
            </a:lvl1pPr>
          </a:lstStyle>
          <a:p>
            <a:br>
              <a:rPr lang="en-US"/>
            </a:br>
            <a:r>
              <a:rPr lang="en-US"/>
              <a:t>Click to edit quote</a:t>
            </a:r>
          </a:p>
        </p:txBody>
      </p:sp>
      <p:sp>
        <p:nvSpPr>
          <p:cNvPr id="5" name="Text Placeholder 4">
            <a:extLst>
              <a:ext uri="{FF2B5EF4-FFF2-40B4-BE49-F238E27FC236}">
                <a16:creationId xmlns:a16="http://schemas.microsoft.com/office/drawing/2014/main" id="{258411E4-7C7F-7B53-650B-ABA2B0768435}"/>
              </a:ext>
            </a:extLst>
          </p:cNvPr>
          <p:cNvSpPr>
            <a:spLocks noGrp="1"/>
          </p:cNvSpPr>
          <p:nvPr>
            <p:ph type="body" sz="quarter" idx="10"/>
          </p:nvPr>
        </p:nvSpPr>
        <p:spPr>
          <a:xfrm>
            <a:off x="549275" y="5109411"/>
            <a:ext cx="11087100" cy="217004"/>
          </a:xfrm>
          <a:prstGeom prst="rect">
            <a:avLst/>
          </a:prstGeom>
        </p:spPr>
        <p:txBody>
          <a:bodyPr/>
          <a:lstStyle>
            <a:lvl1pPr marL="0" indent="0" algn="l" defTabSz="914400" rtl="0" eaLnBrk="1" latinLnBrk="0" hangingPunct="1">
              <a:lnSpc>
                <a:spcPct val="90000"/>
              </a:lnSpc>
              <a:spcBef>
                <a:spcPts val="0"/>
              </a:spcBef>
              <a:spcAft>
                <a:spcPts val="200"/>
              </a:spcAft>
              <a:buFontTx/>
              <a:buNone/>
              <a:defRPr lang="en-US" sz="2000" b="0" i="0" kern="1200" spc="0" baseline="0" dirty="0">
                <a:solidFill>
                  <a:schemeClr val="bg1"/>
                </a:solidFill>
                <a:latin typeface="ServiceNow Sans Medium" panose="020B0704040101010104" pitchFamily="34" charset="0"/>
                <a:ea typeface="+mn-ea"/>
                <a:cs typeface="ServiceNow Sans Medium" panose="020B0704040101010104" pitchFamily="34" charset="0"/>
              </a:defRPr>
            </a:lvl1pPr>
          </a:lstStyle>
          <a:p>
            <a:pPr lvl="0"/>
            <a:r>
              <a:rPr lang="en-US"/>
              <a:t>Click to edit Master text styles</a:t>
            </a:r>
          </a:p>
        </p:txBody>
      </p:sp>
      <p:sp>
        <p:nvSpPr>
          <p:cNvPr id="4" name="Text Placeholder 4">
            <a:extLst>
              <a:ext uri="{FF2B5EF4-FFF2-40B4-BE49-F238E27FC236}">
                <a16:creationId xmlns:a16="http://schemas.microsoft.com/office/drawing/2014/main" id="{49ECC81F-9B05-711B-D2BE-4DF0066B38DA}"/>
              </a:ext>
            </a:extLst>
          </p:cNvPr>
          <p:cNvSpPr>
            <a:spLocks noGrp="1"/>
          </p:cNvSpPr>
          <p:nvPr>
            <p:ph type="body" sz="quarter" idx="11"/>
          </p:nvPr>
        </p:nvSpPr>
        <p:spPr>
          <a:xfrm>
            <a:off x="549275" y="5477181"/>
            <a:ext cx="11087100" cy="518276"/>
          </a:xfrm>
          <a:prstGeom prst="rect">
            <a:avLst/>
          </a:prstGeom>
        </p:spPr>
        <p:txBody>
          <a:bodyPr/>
          <a:lstStyle>
            <a:lvl1pPr>
              <a:lnSpc>
                <a:spcPct val="100000"/>
              </a:lnSpc>
              <a:buNone/>
              <a:defRPr sz="1600" b="0" i="0">
                <a:solidFill>
                  <a:schemeClr val="bg1"/>
                </a:solidFill>
                <a:latin typeface="ServiceNow Sans Light" panose="020B0404040101010104" pitchFamily="34" charset="77"/>
                <a:cs typeface="ServiceNow Sans Light" panose="020B0404040101010104" pitchFamily="34" charset="77"/>
              </a:defRPr>
            </a:lvl1pPr>
          </a:lstStyle>
          <a:p>
            <a:pPr lvl="0"/>
            <a:r>
              <a:rPr lang="en-US"/>
              <a:t>Click to edit Master text styles</a:t>
            </a:r>
          </a:p>
        </p:txBody>
      </p:sp>
      <p:pic>
        <p:nvPicPr>
          <p:cNvPr id="6" name="Picture 15">
            <a:extLst>
              <a:ext uri="{FF2B5EF4-FFF2-40B4-BE49-F238E27FC236}">
                <a16:creationId xmlns:a16="http://schemas.microsoft.com/office/drawing/2014/main" id="{2EF4ACD2-C9EC-3D2D-C80E-C55F1C53A19C}"/>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478373" y="6355437"/>
            <a:ext cx="980589" cy="280168"/>
          </a:xfrm>
          <a:prstGeom prst="rect">
            <a:avLst/>
          </a:prstGeom>
        </p:spPr>
      </p:pic>
      <p:sp>
        <p:nvSpPr>
          <p:cNvPr id="7" name="Slide Number Placeholder 5">
            <a:extLst>
              <a:ext uri="{FF2B5EF4-FFF2-40B4-BE49-F238E27FC236}">
                <a16:creationId xmlns:a16="http://schemas.microsoft.com/office/drawing/2014/main" id="{D8DE2311-B6E2-F757-0613-438F36680415}"/>
              </a:ext>
            </a:extLst>
          </p:cNvPr>
          <p:cNvSpPr txBox="1">
            <a:spLocks/>
          </p:cNvSpPr>
          <p:nvPr userDrawn="1"/>
        </p:nvSpPr>
        <p:spPr>
          <a:xfrm>
            <a:off x="11057990" y="6413253"/>
            <a:ext cx="578385" cy="228600"/>
          </a:xfrm>
          <a:prstGeom prst="rect">
            <a:avLst/>
          </a:prstGeom>
        </p:spPr>
        <p:txBody>
          <a:bodyPr lIns="0" rIns="0"/>
          <a:lstStyle>
            <a:defPPr>
              <a:defRPr lang="en-US"/>
            </a:defPPr>
            <a:lvl1pPr marL="0" algn="l" defTabSz="457040" rtl="0" eaLnBrk="1" latinLnBrk="0" hangingPunct="1">
              <a:defRPr sz="1799" kern="1200">
                <a:solidFill>
                  <a:schemeClr val="tx1"/>
                </a:solidFill>
                <a:latin typeface="+mn-lt"/>
                <a:ea typeface="+mn-ea"/>
                <a:cs typeface="+mn-cs"/>
              </a:defRPr>
            </a:lvl1pPr>
            <a:lvl2pPr marL="457040" algn="l" defTabSz="457040" rtl="0" eaLnBrk="1" latinLnBrk="0" hangingPunct="1">
              <a:defRPr sz="1799" kern="1200">
                <a:solidFill>
                  <a:schemeClr val="tx1"/>
                </a:solidFill>
                <a:latin typeface="+mn-lt"/>
                <a:ea typeface="+mn-ea"/>
                <a:cs typeface="+mn-cs"/>
              </a:defRPr>
            </a:lvl2pPr>
            <a:lvl3pPr marL="914080" algn="l" defTabSz="457040" rtl="0" eaLnBrk="1" latinLnBrk="0" hangingPunct="1">
              <a:defRPr sz="1799" kern="1200">
                <a:solidFill>
                  <a:schemeClr val="tx1"/>
                </a:solidFill>
                <a:latin typeface="+mn-lt"/>
                <a:ea typeface="+mn-ea"/>
                <a:cs typeface="+mn-cs"/>
              </a:defRPr>
            </a:lvl3pPr>
            <a:lvl4pPr marL="1371120" algn="l" defTabSz="457040" rtl="0" eaLnBrk="1" latinLnBrk="0" hangingPunct="1">
              <a:defRPr sz="1799" kern="1200">
                <a:solidFill>
                  <a:schemeClr val="tx1"/>
                </a:solidFill>
                <a:latin typeface="+mn-lt"/>
                <a:ea typeface="+mn-ea"/>
                <a:cs typeface="+mn-cs"/>
              </a:defRPr>
            </a:lvl4pPr>
            <a:lvl5pPr marL="1828160" algn="l" defTabSz="457040" rtl="0" eaLnBrk="1" latinLnBrk="0" hangingPunct="1">
              <a:defRPr sz="1799" kern="1200">
                <a:solidFill>
                  <a:schemeClr val="tx1"/>
                </a:solidFill>
                <a:latin typeface="+mn-lt"/>
                <a:ea typeface="+mn-ea"/>
                <a:cs typeface="+mn-cs"/>
              </a:defRPr>
            </a:lvl5pPr>
            <a:lvl6pPr marL="2285200" algn="l" defTabSz="457040" rtl="0" eaLnBrk="1" latinLnBrk="0" hangingPunct="1">
              <a:defRPr sz="1799" kern="1200">
                <a:solidFill>
                  <a:schemeClr val="tx1"/>
                </a:solidFill>
                <a:latin typeface="+mn-lt"/>
                <a:ea typeface="+mn-ea"/>
                <a:cs typeface="+mn-cs"/>
              </a:defRPr>
            </a:lvl6pPr>
            <a:lvl7pPr marL="2742240" algn="l" defTabSz="457040" rtl="0" eaLnBrk="1" latinLnBrk="0" hangingPunct="1">
              <a:defRPr sz="1799" kern="1200">
                <a:solidFill>
                  <a:schemeClr val="tx1"/>
                </a:solidFill>
                <a:latin typeface="+mn-lt"/>
                <a:ea typeface="+mn-ea"/>
                <a:cs typeface="+mn-cs"/>
              </a:defRPr>
            </a:lvl7pPr>
            <a:lvl8pPr marL="3199280" algn="l" defTabSz="457040" rtl="0" eaLnBrk="1" latinLnBrk="0" hangingPunct="1">
              <a:defRPr sz="1799" kern="1200">
                <a:solidFill>
                  <a:schemeClr val="tx1"/>
                </a:solidFill>
                <a:latin typeface="+mn-lt"/>
                <a:ea typeface="+mn-ea"/>
                <a:cs typeface="+mn-cs"/>
              </a:defRPr>
            </a:lvl8pPr>
            <a:lvl9pPr marL="3656320" algn="l" defTabSz="457040" rtl="0" eaLnBrk="1" latinLnBrk="0" hangingPunct="1">
              <a:defRPr sz="1799" kern="1200">
                <a:solidFill>
                  <a:schemeClr val="tx1"/>
                </a:solidFill>
                <a:latin typeface="+mn-lt"/>
                <a:ea typeface="+mn-ea"/>
                <a:cs typeface="+mn-cs"/>
              </a:defRPr>
            </a:lvl9pPr>
          </a:lstStyle>
          <a:p>
            <a:pPr algn="r"/>
            <a:fld id="{A9B9714D-1B27-0B43-A9CC-9EF2921F49DC}" type="slidenum">
              <a:rPr lang="en-US" sz="800" b="0" kern="1200" smtClean="0">
                <a:solidFill>
                  <a:schemeClr val="bg1"/>
                </a:solidFill>
                <a:ea typeface="+mn-ea"/>
                <a:cs typeface="+mn-cs"/>
              </a:rPr>
              <a:pPr algn="r"/>
              <a:t>‹#›</a:t>
            </a:fld>
            <a:endParaRPr lang="en-US" sz="800" b="0" kern="1200">
              <a:solidFill>
                <a:schemeClr val="bg1"/>
              </a:solidFill>
              <a:ea typeface="+mn-ea"/>
              <a:cs typeface="+mn-cs"/>
            </a:endParaRPr>
          </a:p>
        </p:txBody>
      </p:sp>
    </p:spTree>
    <p:extLst>
      <p:ext uri="{BB962C8B-B14F-4D97-AF65-F5344CB8AC3E}">
        <p14:creationId xmlns:p14="http://schemas.microsoft.com/office/powerpoint/2010/main" val="1711049593"/>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tatement Green">
    <p:bg>
      <p:bgPr>
        <a:solidFill>
          <a:schemeClr val="bg2"/>
        </a:solidFill>
        <a:effectLst/>
      </p:bgPr>
    </p:bg>
    <p:spTree>
      <p:nvGrpSpPr>
        <p:cNvPr id="1" name=""/>
        <p:cNvGrpSpPr/>
        <p:nvPr/>
      </p:nvGrpSpPr>
      <p:grpSpPr>
        <a:xfrm>
          <a:off x="0" y="0"/>
          <a:ext cx="0" cy="0"/>
          <a:chOff x="0" y="0"/>
          <a:chExt cx="0" cy="0"/>
        </a:xfrm>
      </p:grpSpPr>
      <p:pic>
        <p:nvPicPr>
          <p:cNvPr id="2" name="Picture 1" descr="A blue and green gradient&#10;&#10;AI-generated content may be incorrect.">
            <a:extLst>
              <a:ext uri="{FF2B5EF4-FFF2-40B4-BE49-F238E27FC236}">
                <a16:creationId xmlns:a16="http://schemas.microsoft.com/office/drawing/2014/main" id="{F577923B-7558-B9AA-DFC4-AE1DD0B1B2D7}"/>
              </a:ext>
            </a:extLst>
          </p:cNvPr>
          <p:cNvPicPr>
            <a:picLocks noGrp="1" noRot="1" noMove="1" noResize="1" noEditPoints="1" noAdjustHandles="1" noChangeArrowheads="1" noChangeShapeType="1" noCrop="1"/>
          </p:cNvPicPr>
          <p:nvPr userDrawn="1"/>
        </p:nvPicPr>
        <p:blipFill>
          <a:blip r:embed="rId2"/>
          <a:stretch>
            <a:fillRect/>
          </a:stretch>
        </p:blipFill>
        <p:spPr>
          <a:xfrm>
            <a:off x="-1" y="891"/>
            <a:ext cx="12190415" cy="6867144"/>
          </a:xfrm>
          <a:prstGeom prst="rect">
            <a:avLst/>
          </a:prstGeom>
        </p:spPr>
      </p:pic>
      <p:sp>
        <p:nvSpPr>
          <p:cNvPr id="3" name="Title 1">
            <a:extLst>
              <a:ext uri="{FF2B5EF4-FFF2-40B4-BE49-F238E27FC236}">
                <a16:creationId xmlns:a16="http://schemas.microsoft.com/office/drawing/2014/main" id="{3F2D0E2A-4C8C-9EC2-9988-E3271D612A21}"/>
              </a:ext>
            </a:extLst>
          </p:cNvPr>
          <p:cNvSpPr>
            <a:spLocks noGrp="1"/>
          </p:cNvSpPr>
          <p:nvPr>
            <p:ph type="title"/>
          </p:nvPr>
        </p:nvSpPr>
        <p:spPr>
          <a:xfrm>
            <a:off x="548640" y="549274"/>
            <a:ext cx="11089323" cy="5635625"/>
          </a:xfrm>
          <a:prstGeom prst="rect">
            <a:avLst/>
          </a:prstGeom>
        </p:spPr>
        <p:txBody>
          <a:bodyPr lIns="0" tIns="0" rIns="0" bIns="0" anchor="ctr" anchorCtr="0">
            <a:noAutofit/>
          </a:bodyPr>
          <a:lstStyle>
            <a:lvl1pPr>
              <a:lnSpc>
                <a:spcPct val="85000"/>
              </a:lnSpc>
              <a:defRPr lang="en-US" sz="7200" b="0" i="0" kern="1200" spc="0" baseline="0" dirty="0">
                <a:solidFill>
                  <a:schemeClr val="bg1"/>
                </a:solidFill>
                <a:latin typeface="ServiceNow Sans Display Bold" panose="020B0804040101010104" pitchFamily="34" charset="0"/>
                <a:ea typeface="+mn-ea"/>
                <a:cs typeface="ServiceNow Sans Display Bold" panose="020B0804040101010104" pitchFamily="34" charset="0"/>
              </a:defRPr>
            </a:lvl1pPr>
          </a:lstStyle>
          <a:p>
            <a:r>
              <a:rPr lang="en-US"/>
              <a:t>Click to edit Master title style</a:t>
            </a:r>
          </a:p>
        </p:txBody>
      </p:sp>
      <p:pic>
        <p:nvPicPr>
          <p:cNvPr id="4" name="Picture 15">
            <a:extLst>
              <a:ext uri="{FF2B5EF4-FFF2-40B4-BE49-F238E27FC236}">
                <a16:creationId xmlns:a16="http://schemas.microsoft.com/office/drawing/2014/main" id="{60E6181D-A3AE-D946-7C54-181E38476DEC}"/>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478373" y="6355437"/>
            <a:ext cx="980589" cy="280168"/>
          </a:xfrm>
          <a:prstGeom prst="rect">
            <a:avLst/>
          </a:prstGeom>
        </p:spPr>
      </p:pic>
      <p:sp>
        <p:nvSpPr>
          <p:cNvPr id="5" name="Slide Number Placeholder 5">
            <a:extLst>
              <a:ext uri="{FF2B5EF4-FFF2-40B4-BE49-F238E27FC236}">
                <a16:creationId xmlns:a16="http://schemas.microsoft.com/office/drawing/2014/main" id="{9EBBFA8E-87E9-FC94-2D65-A655EB2E5D4C}"/>
              </a:ext>
            </a:extLst>
          </p:cNvPr>
          <p:cNvSpPr txBox="1">
            <a:spLocks/>
          </p:cNvSpPr>
          <p:nvPr userDrawn="1"/>
        </p:nvSpPr>
        <p:spPr>
          <a:xfrm>
            <a:off x="11057990" y="6413253"/>
            <a:ext cx="578385" cy="228600"/>
          </a:xfrm>
          <a:prstGeom prst="rect">
            <a:avLst/>
          </a:prstGeom>
        </p:spPr>
        <p:txBody>
          <a:bodyPr lIns="0" rIns="0"/>
          <a:lstStyle>
            <a:defPPr>
              <a:defRPr lang="en-US"/>
            </a:defPPr>
            <a:lvl1pPr marL="0" algn="l" defTabSz="457040" rtl="0" eaLnBrk="1" latinLnBrk="0" hangingPunct="1">
              <a:defRPr sz="1799" kern="1200">
                <a:solidFill>
                  <a:schemeClr val="tx1"/>
                </a:solidFill>
                <a:latin typeface="+mn-lt"/>
                <a:ea typeface="+mn-ea"/>
                <a:cs typeface="+mn-cs"/>
              </a:defRPr>
            </a:lvl1pPr>
            <a:lvl2pPr marL="457040" algn="l" defTabSz="457040" rtl="0" eaLnBrk="1" latinLnBrk="0" hangingPunct="1">
              <a:defRPr sz="1799" kern="1200">
                <a:solidFill>
                  <a:schemeClr val="tx1"/>
                </a:solidFill>
                <a:latin typeface="+mn-lt"/>
                <a:ea typeface="+mn-ea"/>
                <a:cs typeface="+mn-cs"/>
              </a:defRPr>
            </a:lvl2pPr>
            <a:lvl3pPr marL="914080" algn="l" defTabSz="457040" rtl="0" eaLnBrk="1" latinLnBrk="0" hangingPunct="1">
              <a:defRPr sz="1799" kern="1200">
                <a:solidFill>
                  <a:schemeClr val="tx1"/>
                </a:solidFill>
                <a:latin typeface="+mn-lt"/>
                <a:ea typeface="+mn-ea"/>
                <a:cs typeface="+mn-cs"/>
              </a:defRPr>
            </a:lvl3pPr>
            <a:lvl4pPr marL="1371120" algn="l" defTabSz="457040" rtl="0" eaLnBrk="1" latinLnBrk="0" hangingPunct="1">
              <a:defRPr sz="1799" kern="1200">
                <a:solidFill>
                  <a:schemeClr val="tx1"/>
                </a:solidFill>
                <a:latin typeface="+mn-lt"/>
                <a:ea typeface="+mn-ea"/>
                <a:cs typeface="+mn-cs"/>
              </a:defRPr>
            </a:lvl4pPr>
            <a:lvl5pPr marL="1828160" algn="l" defTabSz="457040" rtl="0" eaLnBrk="1" latinLnBrk="0" hangingPunct="1">
              <a:defRPr sz="1799" kern="1200">
                <a:solidFill>
                  <a:schemeClr val="tx1"/>
                </a:solidFill>
                <a:latin typeface="+mn-lt"/>
                <a:ea typeface="+mn-ea"/>
                <a:cs typeface="+mn-cs"/>
              </a:defRPr>
            </a:lvl5pPr>
            <a:lvl6pPr marL="2285200" algn="l" defTabSz="457040" rtl="0" eaLnBrk="1" latinLnBrk="0" hangingPunct="1">
              <a:defRPr sz="1799" kern="1200">
                <a:solidFill>
                  <a:schemeClr val="tx1"/>
                </a:solidFill>
                <a:latin typeface="+mn-lt"/>
                <a:ea typeface="+mn-ea"/>
                <a:cs typeface="+mn-cs"/>
              </a:defRPr>
            </a:lvl6pPr>
            <a:lvl7pPr marL="2742240" algn="l" defTabSz="457040" rtl="0" eaLnBrk="1" latinLnBrk="0" hangingPunct="1">
              <a:defRPr sz="1799" kern="1200">
                <a:solidFill>
                  <a:schemeClr val="tx1"/>
                </a:solidFill>
                <a:latin typeface="+mn-lt"/>
                <a:ea typeface="+mn-ea"/>
                <a:cs typeface="+mn-cs"/>
              </a:defRPr>
            </a:lvl7pPr>
            <a:lvl8pPr marL="3199280" algn="l" defTabSz="457040" rtl="0" eaLnBrk="1" latinLnBrk="0" hangingPunct="1">
              <a:defRPr sz="1799" kern="1200">
                <a:solidFill>
                  <a:schemeClr val="tx1"/>
                </a:solidFill>
                <a:latin typeface="+mn-lt"/>
                <a:ea typeface="+mn-ea"/>
                <a:cs typeface="+mn-cs"/>
              </a:defRPr>
            </a:lvl8pPr>
            <a:lvl9pPr marL="3656320" algn="l" defTabSz="457040" rtl="0" eaLnBrk="1" latinLnBrk="0" hangingPunct="1">
              <a:defRPr sz="1799" kern="1200">
                <a:solidFill>
                  <a:schemeClr val="tx1"/>
                </a:solidFill>
                <a:latin typeface="+mn-lt"/>
                <a:ea typeface="+mn-ea"/>
                <a:cs typeface="+mn-cs"/>
              </a:defRPr>
            </a:lvl9pPr>
          </a:lstStyle>
          <a:p>
            <a:pPr algn="r"/>
            <a:fld id="{A9B9714D-1B27-0B43-A9CC-9EF2921F49DC}" type="slidenum">
              <a:rPr lang="en-US" sz="800" b="0" kern="1200" smtClean="0">
                <a:solidFill>
                  <a:schemeClr val="bg1"/>
                </a:solidFill>
                <a:ea typeface="+mn-ea"/>
                <a:cs typeface="+mn-cs"/>
              </a:rPr>
              <a:pPr algn="r"/>
              <a:t>‹#›</a:t>
            </a:fld>
            <a:endParaRPr lang="en-US" sz="800" b="0" kern="1200">
              <a:solidFill>
                <a:schemeClr val="bg1"/>
              </a:solidFill>
              <a:ea typeface="+mn-ea"/>
              <a:cs typeface="+mn-cs"/>
            </a:endParaRPr>
          </a:p>
        </p:txBody>
      </p:sp>
    </p:spTree>
    <p:extLst>
      <p:ext uri="{BB962C8B-B14F-4D97-AF65-F5344CB8AC3E}">
        <p14:creationId xmlns:p14="http://schemas.microsoft.com/office/powerpoint/2010/main" val="3181548381"/>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tatement Blue">
    <p:bg>
      <p:bgPr>
        <a:solidFill>
          <a:schemeClr val="bg2"/>
        </a:solidFill>
        <a:effectLst/>
      </p:bgPr>
    </p:bg>
    <p:spTree>
      <p:nvGrpSpPr>
        <p:cNvPr id="1" name=""/>
        <p:cNvGrpSpPr/>
        <p:nvPr/>
      </p:nvGrpSpPr>
      <p:grpSpPr>
        <a:xfrm>
          <a:off x="0" y="0"/>
          <a:ext cx="0" cy="0"/>
          <a:chOff x="0" y="0"/>
          <a:chExt cx="0" cy="0"/>
        </a:xfrm>
      </p:grpSpPr>
      <p:pic>
        <p:nvPicPr>
          <p:cNvPr id="2" name="Picture 1" descr="A blue and white background&#10;&#10;AI-generated content may be incorrect.">
            <a:extLst>
              <a:ext uri="{FF2B5EF4-FFF2-40B4-BE49-F238E27FC236}">
                <a16:creationId xmlns:a16="http://schemas.microsoft.com/office/drawing/2014/main" id="{AFCA4208-EB0C-030C-F79E-0C9FF6BD91AD}"/>
              </a:ext>
            </a:extLst>
          </p:cNvPr>
          <p:cNvPicPr>
            <a:picLocks noGrp="1" noRot="1" noMove="1" noResize="1" noEditPoints="1" noAdjustHandles="1" noChangeArrowheads="1" noChangeShapeType="1" noCrop="1"/>
          </p:cNvPicPr>
          <p:nvPr userDrawn="1"/>
        </p:nvPicPr>
        <p:blipFill>
          <a:blip r:embed="rId2"/>
          <a:stretch>
            <a:fillRect/>
          </a:stretch>
        </p:blipFill>
        <p:spPr>
          <a:xfrm>
            <a:off x="-1" y="891"/>
            <a:ext cx="12190415" cy="6867144"/>
          </a:xfrm>
          <a:prstGeom prst="rect">
            <a:avLst/>
          </a:prstGeom>
        </p:spPr>
      </p:pic>
      <p:sp>
        <p:nvSpPr>
          <p:cNvPr id="3" name="Title 1">
            <a:extLst>
              <a:ext uri="{FF2B5EF4-FFF2-40B4-BE49-F238E27FC236}">
                <a16:creationId xmlns:a16="http://schemas.microsoft.com/office/drawing/2014/main" id="{3F2D0E2A-4C8C-9EC2-9988-E3271D612A21}"/>
              </a:ext>
            </a:extLst>
          </p:cNvPr>
          <p:cNvSpPr>
            <a:spLocks noGrp="1"/>
          </p:cNvSpPr>
          <p:nvPr>
            <p:ph type="title"/>
          </p:nvPr>
        </p:nvSpPr>
        <p:spPr>
          <a:xfrm>
            <a:off x="548640" y="549274"/>
            <a:ext cx="11089323" cy="5635625"/>
          </a:xfrm>
          <a:prstGeom prst="rect">
            <a:avLst/>
          </a:prstGeom>
        </p:spPr>
        <p:txBody>
          <a:bodyPr lIns="0" tIns="0" rIns="0" bIns="0" anchor="ctr" anchorCtr="0">
            <a:noAutofit/>
          </a:bodyPr>
          <a:lstStyle>
            <a:lvl1pPr>
              <a:lnSpc>
                <a:spcPct val="85000"/>
              </a:lnSpc>
              <a:defRPr lang="en-US" sz="7200" b="0" i="0" kern="1200" spc="0" baseline="0" dirty="0">
                <a:solidFill>
                  <a:schemeClr val="bg1"/>
                </a:solidFill>
                <a:latin typeface="ServiceNow Sans Display Bold" panose="020B0804040101010104" pitchFamily="34" charset="0"/>
                <a:ea typeface="+mn-ea"/>
                <a:cs typeface="ServiceNow Sans Display Bold" panose="020B0804040101010104" pitchFamily="34" charset="0"/>
              </a:defRPr>
            </a:lvl1pPr>
          </a:lstStyle>
          <a:p>
            <a:r>
              <a:rPr lang="en-US"/>
              <a:t>Click to edit Master title style</a:t>
            </a:r>
          </a:p>
        </p:txBody>
      </p:sp>
      <p:pic>
        <p:nvPicPr>
          <p:cNvPr id="4" name="Picture 15">
            <a:extLst>
              <a:ext uri="{FF2B5EF4-FFF2-40B4-BE49-F238E27FC236}">
                <a16:creationId xmlns:a16="http://schemas.microsoft.com/office/drawing/2014/main" id="{B7019559-BF9D-880A-8815-48DFE5ECF3F1}"/>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478373" y="6355437"/>
            <a:ext cx="980589" cy="280168"/>
          </a:xfrm>
          <a:prstGeom prst="rect">
            <a:avLst/>
          </a:prstGeom>
        </p:spPr>
      </p:pic>
      <p:sp>
        <p:nvSpPr>
          <p:cNvPr id="5" name="Slide Number Placeholder 5">
            <a:extLst>
              <a:ext uri="{FF2B5EF4-FFF2-40B4-BE49-F238E27FC236}">
                <a16:creationId xmlns:a16="http://schemas.microsoft.com/office/drawing/2014/main" id="{588D8A5D-E217-9E4B-C115-1E17D5AC32C2}"/>
              </a:ext>
            </a:extLst>
          </p:cNvPr>
          <p:cNvSpPr txBox="1">
            <a:spLocks/>
          </p:cNvSpPr>
          <p:nvPr userDrawn="1"/>
        </p:nvSpPr>
        <p:spPr>
          <a:xfrm>
            <a:off x="11057990" y="6413253"/>
            <a:ext cx="578385" cy="228600"/>
          </a:xfrm>
          <a:prstGeom prst="rect">
            <a:avLst/>
          </a:prstGeom>
        </p:spPr>
        <p:txBody>
          <a:bodyPr lIns="0" rIns="0"/>
          <a:lstStyle>
            <a:defPPr>
              <a:defRPr lang="en-US"/>
            </a:defPPr>
            <a:lvl1pPr marL="0" algn="l" defTabSz="457040" rtl="0" eaLnBrk="1" latinLnBrk="0" hangingPunct="1">
              <a:defRPr sz="1799" kern="1200">
                <a:solidFill>
                  <a:schemeClr val="tx1"/>
                </a:solidFill>
                <a:latin typeface="+mn-lt"/>
                <a:ea typeface="+mn-ea"/>
                <a:cs typeface="+mn-cs"/>
              </a:defRPr>
            </a:lvl1pPr>
            <a:lvl2pPr marL="457040" algn="l" defTabSz="457040" rtl="0" eaLnBrk="1" latinLnBrk="0" hangingPunct="1">
              <a:defRPr sz="1799" kern="1200">
                <a:solidFill>
                  <a:schemeClr val="tx1"/>
                </a:solidFill>
                <a:latin typeface="+mn-lt"/>
                <a:ea typeface="+mn-ea"/>
                <a:cs typeface="+mn-cs"/>
              </a:defRPr>
            </a:lvl2pPr>
            <a:lvl3pPr marL="914080" algn="l" defTabSz="457040" rtl="0" eaLnBrk="1" latinLnBrk="0" hangingPunct="1">
              <a:defRPr sz="1799" kern="1200">
                <a:solidFill>
                  <a:schemeClr val="tx1"/>
                </a:solidFill>
                <a:latin typeface="+mn-lt"/>
                <a:ea typeface="+mn-ea"/>
                <a:cs typeface="+mn-cs"/>
              </a:defRPr>
            </a:lvl3pPr>
            <a:lvl4pPr marL="1371120" algn="l" defTabSz="457040" rtl="0" eaLnBrk="1" latinLnBrk="0" hangingPunct="1">
              <a:defRPr sz="1799" kern="1200">
                <a:solidFill>
                  <a:schemeClr val="tx1"/>
                </a:solidFill>
                <a:latin typeface="+mn-lt"/>
                <a:ea typeface="+mn-ea"/>
                <a:cs typeface="+mn-cs"/>
              </a:defRPr>
            </a:lvl4pPr>
            <a:lvl5pPr marL="1828160" algn="l" defTabSz="457040" rtl="0" eaLnBrk="1" latinLnBrk="0" hangingPunct="1">
              <a:defRPr sz="1799" kern="1200">
                <a:solidFill>
                  <a:schemeClr val="tx1"/>
                </a:solidFill>
                <a:latin typeface="+mn-lt"/>
                <a:ea typeface="+mn-ea"/>
                <a:cs typeface="+mn-cs"/>
              </a:defRPr>
            </a:lvl5pPr>
            <a:lvl6pPr marL="2285200" algn="l" defTabSz="457040" rtl="0" eaLnBrk="1" latinLnBrk="0" hangingPunct="1">
              <a:defRPr sz="1799" kern="1200">
                <a:solidFill>
                  <a:schemeClr val="tx1"/>
                </a:solidFill>
                <a:latin typeface="+mn-lt"/>
                <a:ea typeface="+mn-ea"/>
                <a:cs typeface="+mn-cs"/>
              </a:defRPr>
            </a:lvl6pPr>
            <a:lvl7pPr marL="2742240" algn="l" defTabSz="457040" rtl="0" eaLnBrk="1" latinLnBrk="0" hangingPunct="1">
              <a:defRPr sz="1799" kern="1200">
                <a:solidFill>
                  <a:schemeClr val="tx1"/>
                </a:solidFill>
                <a:latin typeface="+mn-lt"/>
                <a:ea typeface="+mn-ea"/>
                <a:cs typeface="+mn-cs"/>
              </a:defRPr>
            </a:lvl7pPr>
            <a:lvl8pPr marL="3199280" algn="l" defTabSz="457040" rtl="0" eaLnBrk="1" latinLnBrk="0" hangingPunct="1">
              <a:defRPr sz="1799" kern="1200">
                <a:solidFill>
                  <a:schemeClr val="tx1"/>
                </a:solidFill>
                <a:latin typeface="+mn-lt"/>
                <a:ea typeface="+mn-ea"/>
                <a:cs typeface="+mn-cs"/>
              </a:defRPr>
            </a:lvl8pPr>
            <a:lvl9pPr marL="3656320" algn="l" defTabSz="457040" rtl="0" eaLnBrk="1" latinLnBrk="0" hangingPunct="1">
              <a:defRPr sz="1799" kern="1200">
                <a:solidFill>
                  <a:schemeClr val="tx1"/>
                </a:solidFill>
                <a:latin typeface="+mn-lt"/>
                <a:ea typeface="+mn-ea"/>
                <a:cs typeface="+mn-cs"/>
              </a:defRPr>
            </a:lvl9pPr>
          </a:lstStyle>
          <a:p>
            <a:pPr algn="r"/>
            <a:fld id="{A9B9714D-1B27-0B43-A9CC-9EF2921F49DC}" type="slidenum">
              <a:rPr lang="en-US" sz="800" b="0" kern="1200" smtClean="0">
                <a:solidFill>
                  <a:schemeClr val="bg1"/>
                </a:solidFill>
                <a:ea typeface="+mn-ea"/>
                <a:cs typeface="+mn-cs"/>
              </a:rPr>
              <a:pPr algn="r"/>
              <a:t>‹#›</a:t>
            </a:fld>
            <a:endParaRPr lang="en-US" sz="800" b="0" kern="1200">
              <a:solidFill>
                <a:schemeClr val="bg1"/>
              </a:solidFill>
              <a:ea typeface="+mn-ea"/>
              <a:cs typeface="+mn-cs"/>
            </a:endParaRPr>
          </a:p>
        </p:txBody>
      </p:sp>
    </p:spTree>
    <p:extLst>
      <p:ext uri="{BB962C8B-B14F-4D97-AF65-F5344CB8AC3E}">
        <p14:creationId xmlns:p14="http://schemas.microsoft.com/office/powerpoint/2010/main" val="886578831"/>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tatement Indigo">
    <p:bg>
      <p:bgPr>
        <a:solidFill>
          <a:schemeClr val="bg2"/>
        </a:solidFill>
        <a:effectLst/>
      </p:bgPr>
    </p:bg>
    <p:spTree>
      <p:nvGrpSpPr>
        <p:cNvPr id="1" name=""/>
        <p:cNvGrpSpPr/>
        <p:nvPr/>
      </p:nvGrpSpPr>
      <p:grpSpPr>
        <a:xfrm>
          <a:off x="0" y="0"/>
          <a:ext cx="0" cy="0"/>
          <a:chOff x="0" y="0"/>
          <a:chExt cx="0" cy="0"/>
        </a:xfrm>
      </p:grpSpPr>
      <p:pic>
        <p:nvPicPr>
          <p:cNvPr id="2" name="Picture 1" descr="A blue and purple background&#10;&#10;AI-generated content may be incorrect.">
            <a:extLst>
              <a:ext uri="{FF2B5EF4-FFF2-40B4-BE49-F238E27FC236}">
                <a16:creationId xmlns:a16="http://schemas.microsoft.com/office/drawing/2014/main" id="{D147C0E5-A43C-9EAE-1D73-2A853520D2C9}"/>
              </a:ext>
            </a:extLst>
          </p:cNvPr>
          <p:cNvPicPr>
            <a:picLocks noGrp="1" noRot="1" noMove="1" noResize="1" noEditPoints="1" noAdjustHandles="1" noChangeArrowheads="1" noChangeShapeType="1" noCrop="1"/>
          </p:cNvPicPr>
          <p:nvPr userDrawn="1"/>
        </p:nvPicPr>
        <p:blipFill>
          <a:blip r:embed="rId2"/>
          <a:stretch>
            <a:fillRect/>
          </a:stretch>
        </p:blipFill>
        <p:spPr>
          <a:xfrm>
            <a:off x="-1" y="891"/>
            <a:ext cx="12190415" cy="6867144"/>
          </a:xfrm>
          <a:prstGeom prst="rect">
            <a:avLst/>
          </a:prstGeom>
        </p:spPr>
      </p:pic>
      <p:sp>
        <p:nvSpPr>
          <p:cNvPr id="3" name="Title 1">
            <a:extLst>
              <a:ext uri="{FF2B5EF4-FFF2-40B4-BE49-F238E27FC236}">
                <a16:creationId xmlns:a16="http://schemas.microsoft.com/office/drawing/2014/main" id="{3E49F5C0-51B8-9C94-473E-5AB10D41B80B}"/>
              </a:ext>
            </a:extLst>
          </p:cNvPr>
          <p:cNvSpPr>
            <a:spLocks noGrp="1"/>
          </p:cNvSpPr>
          <p:nvPr>
            <p:ph type="title"/>
          </p:nvPr>
        </p:nvSpPr>
        <p:spPr>
          <a:xfrm>
            <a:off x="548640" y="549274"/>
            <a:ext cx="11089323" cy="5635625"/>
          </a:xfrm>
          <a:prstGeom prst="rect">
            <a:avLst/>
          </a:prstGeom>
        </p:spPr>
        <p:txBody>
          <a:bodyPr lIns="0" tIns="0" rIns="0" bIns="0" anchor="ctr" anchorCtr="0">
            <a:noAutofit/>
          </a:bodyPr>
          <a:lstStyle>
            <a:lvl1pPr>
              <a:lnSpc>
                <a:spcPct val="85000"/>
              </a:lnSpc>
              <a:defRPr lang="en-US" sz="7200" b="0" i="0" kern="1200" spc="0" baseline="0" dirty="0">
                <a:solidFill>
                  <a:schemeClr val="bg1"/>
                </a:solidFill>
                <a:latin typeface="ServiceNow Sans Display Bold" panose="020B0804040101010104" pitchFamily="34" charset="0"/>
                <a:ea typeface="+mn-ea"/>
                <a:cs typeface="ServiceNow Sans Display Bold" panose="020B0804040101010104" pitchFamily="34" charset="0"/>
              </a:defRPr>
            </a:lvl1pPr>
          </a:lstStyle>
          <a:p>
            <a:r>
              <a:rPr lang="en-US"/>
              <a:t>Click to edit Master title style</a:t>
            </a:r>
          </a:p>
        </p:txBody>
      </p:sp>
      <p:pic>
        <p:nvPicPr>
          <p:cNvPr id="4" name="Picture 15">
            <a:extLst>
              <a:ext uri="{FF2B5EF4-FFF2-40B4-BE49-F238E27FC236}">
                <a16:creationId xmlns:a16="http://schemas.microsoft.com/office/drawing/2014/main" id="{6ED21447-F91B-027A-A985-5F5FEE79565F}"/>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478373" y="6355437"/>
            <a:ext cx="980589" cy="280168"/>
          </a:xfrm>
          <a:prstGeom prst="rect">
            <a:avLst/>
          </a:prstGeom>
        </p:spPr>
      </p:pic>
      <p:sp>
        <p:nvSpPr>
          <p:cNvPr id="5" name="Slide Number Placeholder 5">
            <a:extLst>
              <a:ext uri="{FF2B5EF4-FFF2-40B4-BE49-F238E27FC236}">
                <a16:creationId xmlns:a16="http://schemas.microsoft.com/office/drawing/2014/main" id="{51E2C641-C770-23C5-B4F2-382C52453F31}"/>
              </a:ext>
            </a:extLst>
          </p:cNvPr>
          <p:cNvSpPr txBox="1">
            <a:spLocks/>
          </p:cNvSpPr>
          <p:nvPr userDrawn="1"/>
        </p:nvSpPr>
        <p:spPr>
          <a:xfrm>
            <a:off x="11057990" y="6413253"/>
            <a:ext cx="578385" cy="228600"/>
          </a:xfrm>
          <a:prstGeom prst="rect">
            <a:avLst/>
          </a:prstGeom>
        </p:spPr>
        <p:txBody>
          <a:bodyPr lIns="0" rIns="0"/>
          <a:lstStyle>
            <a:defPPr>
              <a:defRPr lang="en-US"/>
            </a:defPPr>
            <a:lvl1pPr marL="0" algn="l" defTabSz="457040" rtl="0" eaLnBrk="1" latinLnBrk="0" hangingPunct="1">
              <a:defRPr sz="1799" kern="1200">
                <a:solidFill>
                  <a:schemeClr val="tx1"/>
                </a:solidFill>
                <a:latin typeface="+mn-lt"/>
                <a:ea typeface="+mn-ea"/>
                <a:cs typeface="+mn-cs"/>
              </a:defRPr>
            </a:lvl1pPr>
            <a:lvl2pPr marL="457040" algn="l" defTabSz="457040" rtl="0" eaLnBrk="1" latinLnBrk="0" hangingPunct="1">
              <a:defRPr sz="1799" kern="1200">
                <a:solidFill>
                  <a:schemeClr val="tx1"/>
                </a:solidFill>
                <a:latin typeface="+mn-lt"/>
                <a:ea typeface="+mn-ea"/>
                <a:cs typeface="+mn-cs"/>
              </a:defRPr>
            </a:lvl2pPr>
            <a:lvl3pPr marL="914080" algn="l" defTabSz="457040" rtl="0" eaLnBrk="1" latinLnBrk="0" hangingPunct="1">
              <a:defRPr sz="1799" kern="1200">
                <a:solidFill>
                  <a:schemeClr val="tx1"/>
                </a:solidFill>
                <a:latin typeface="+mn-lt"/>
                <a:ea typeface="+mn-ea"/>
                <a:cs typeface="+mn-cs"/>
              </a:defRPr>
            </a:lvl3pPr>
            <a:lvl4pPr marL="1371120" algn="l" defTabSz="457040" rtl="0" eaLnBrk="1" latinLnBrk="0" hangingPunct="1">
              <a:defRPr sz="1799" kern="1200">
                <a:solidFill>
                  <a:schemeClr val="tx1"/>
                </a:solidFill>
                <a:latin typeface="+mn-lt"/>
                <a:ea typeface="+mn-ea"/>
                <a:cs typeface="+mn-cs"/>
              </a:defRPr>
            </a:lvl4pPr>
            <a:lvl5pPr marL="1828160" algn="l" defTabSz="457040" rtl="0" eaLnBrk="1" latinLnBrk="0" hangingPunct="1">
              <a:defRPr sz="1799" kern="1200">
                <a:solidFill>
                  <a:schemeClr val="tx1"/>
                </a:solidFill>
                <a:latin typeface="+mn-lt"/>
                <a:ea typeface="+mn-ea"/>
                <a:cs typeface="+mn-cs"/>
              </a:defRPr>
            </a:lvl5pPr>
            <a:lvl6pPr marL="2285200" algn="l" defTabSz="457040" rtl="0" eaLnBrk="1" latinLnBrk="0" hangingPunct="1">
              <a:defRPr sz="1799" kern="1200">
                <a:solidFill>
                  <a:schemeClr val="tx1"/>
                </a:solidFill>
                <a:latin typeface="+mn-lt"/>
                <a:ea typeface="+mn-ea"/>
                <a:cs typeface="+mn-cs"/>
              </a:defRPr>
            </a:lvl6pPr>
            <a:lvl7pPr marL="2742240" algn="l" defTabSz="457040" rtl="0" eaLnBrk="1" latinLnBrk="0" hangingPunct="1">
              <a:defRPr sz="1799" kern="1200">
                <a:solidFill>
                  <a:schemeClr val="tx1"/>
                </a:solidFill>
                <a:latin typeface="+mn-lt"/>
                <a:ea typeface="+mn-ea"/>
                <a:cs typeface="+mn-cs"/>
              </a:defRPr>
            </a:lvl7pPr>
            <a:lvl8pPr marL="3199280" algn="l" defTabSz="457040" rtl="0" eaLnBrk="1" latinLnBrk="0" hangingPunct="1">
              <a:defRPr sz="1799" kern="1200">
                <a:solidFill>
                  <a:schemeClr val="tx1"/>
                </a:solidFill>
                <a:latin typeface="+mn-lt"/>
                <a:ea typeface="+mn-ea"/>
                <a:cs typeface="+mn-cs"/>
              </a:defRPr>
            </a:lvl8pPr>
            <a:lvl9pPr marL="3656320" algn="l" defTabSz="457040" rtl="0" eaLnBrk="1" latinLnBrk="0" hangingPunct="1">
              <a:defRPr sz="1799" kern="1200">
                <a:solidFill>
                  <a:schemeClr val="tx1"/>
                </a:solidFill>
                <a:latin typeface="+mn-lt"/>
                <a:ea typeface="+mn-ea"/>
                <a:cs typeface="+mn-cs"/>
              </a:defRPr>
            </a:lvl9pPr>
          </a:lstStyle>
          <a:p>
            <a:pPr algn="r"/>
            <a:fld id="{A9B9714D-1B27-0B43-A9CC-9EF2921F49DC}" type="slidenum">
              <a:rPr lang="en-US" sz="800" b="0" kern="1200" smtClean="0">
                <a:solidFill>
                  <a:schemeClr val="bg1"/>
                </a:solidFill>
                <a:ea typeface="+mn-ea"/>
                <a:cs typeface="+mn-cs"/>
              </a:rPr>
              <a:pPr algn="r"/>
              <a:t>‹#›</a:t>
            </a:fld>
            <a:endParaRPr lang="en-US" sz="800" b="0" kern="1200">
              <a:solidFill>
                <a:schemeClr val="bg1"/>
              </a:solidFill>
              <a:ea typeface="+mn-ea"/>
              <a:cs typeface="+mn-cs"/>
            </a:endParaRPr>
          </a:p>
        </p:txBody>
      </p:sp>
    </p:spTree>
    <p:extLst>
      <p:ext uri="{BB962C8B-B14F-4D97-AF65-F5344CB8AC3E}">
        <p14:creationId xmlns:p14="http://schemas.microsoft.com/office/powerpoint/2010/main" val="27339509"/>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vider Green">
    <p:bg>
      <p:bgPr>
        <a:solidFill>
          <a:schemeClr val="bg2"/>
        </a:solidFill>
        <a:effectLst/>
      </p:bgPr>
    </p:bg>
    <p:spTree>
      <p:nvGrpSpPr>
        <p:cNvPr id="1" name=""/>
        <p:cNvGrpSpPr/>
        <p:nvPr/>
      </p:nvGrpSpPr>
      <p:grpSpPr>
        <a:xfrm>
          <a:off x="0" y="0"/>
          <a:ext cx="0" cy="0"/>
          <a:chOff x="0" y="0"/>
          <a:chExt cx="0" cy="0"/>
        </a:xfrm>
      </p:grpSpPr>
      <p:pic>
        <p:nvPicPr>
          <p:cNvPr id="4" name="Picture 3" descr="A blue and green background&#10;&#10;AI-generated content may be incorrect.">
            <a:extLst>
              <a:ext uri="{FF2B5EF4-FFF2-40B4-BE49-F238E27FC236}">
                <a16:creationId xmlns:a16="http://schemas.microsoft.com/office/drawing/2014/main" id="{24A862F0-CF34-0E88-A154-7B54B4A92321}"/>
              </a:ext>
            </a:extLst>
          </p:cNvPr>
          <p:cNvPicPr>
            <a:picLocks noGrp="1" noRot="1" noMove="1" noResize="1" noEditPoints="1" noAdjustHandles="1" noChangeArrowheads="1" noChangeShapeType="1" noCrop="1"/>
          </p:cNvPicPr>
          <p:nvPr userDrawn="1"/>
        </p:nvPicPr>
        <p:blipFill>
          <a:blip r:embed="rId2"/>
          <a:stretch>
            <a:fillRect/>
          </a:stretch>
        </p:blipFill>
        <p:spPr>
          <a:xfrm>
            <a:off x="-1" y="891"/>
            <a:ext cx="12190415" cy="6867144"/>
          </a:xfrm>
          <a:prstGeom prst="rect">
            <a:avLst/>
          </a:prstGeom>
        </p:spPr>
      </p:pic>
      <p:sp>
        <p:nvSpPr>
          <p:cNvPr id="2" name="Title 1">
            <a:extLst>
              <a:ext uri="{FF2B5EF4-FFF2-40B4-BE49-F238E27FC236}">
                <a16:creationId xmlns:a16="http://schemas.microsoft.com/office/drawing/2014/main" id="{4219186A-539C-8892-D351-E9581435185A}"/>
              </a:ext>
            </a:extLst>
          </p:cNvPr>
          <p:cNvSpPr>
            <a:spLocks noGrp="1"/>
          </p:cNvSpPr>
          <p:nvPr>
            <p:ph type="title"/>
          </p:nvPr>
        </p:nvSpPr>
        <p:spPr>
          <a:xfrm>
            <a:off x="548640" y="553413"/>
            <a:ext cx="11089323" cy="4287420"/>
          </a:xfrm>
          <a:prstGeom prst="rect">
            <a:avLst/>
          </a:prstGeom>
        </p:spPr>
        <p:txBody>
          <a:bodyPr lIns="0" tIns="0" rIns="0" bIns="0" anchor="b" anchorCtr="0">
            <a:noAutofit/>
          </a:bodyPr>
          <a:lstStyle>
            <a:lvl1pPr marL="0" indent="0">
              <a:lnSpc>
                <a:spcPct val="85000"/>
              </a:lnSpc>
              <a:buFontTx/>
              <a:buNone/>
              <a:defRPr sz="7200" b="0" spc="0" baseline="0">
                <a:solidFill>
                  <a:schemeClr val="bg1"/>
                </a:solidFill>
                <a:latin typeface="ServiceNow Sans Display Bold" panose="020B0804040101010104" pitchFamily="34" charset="0"/>
              </a:defRPr>
            </a:lvl1pPr>
          </a:lstStyle>
          <a:p>
            <a:r>
              <a:rPr lang="en-US"/>
              <a:t>Click to edit Master title style</a:t>
            </a:r>
          </a:p>
        </p:txBody>
      </p:sp>
      <p:sp>
        <p:nvSpPr>
          <p:cNvPr id="5" name="Subtitle 2">
            <a:extLst>
              <a:ext uri="{FF2B5EF4-FFF2-40B4-BE49-F238E27FC236}">
                <a16:creationId xmlns:a16="http://schemas.microsoft.com/office/drawing/2014/main" id="{B7BC3DC2-BB04-248E-D290-230062D75DB5}"/>
              </a:ext>
            </a:extLst>
          </p:cNvPr>
          <p:cNvSpPr>
            <a:spLocks noGrp="1"/>
          </p:cNvSpPr>
          <p:nvPr>
            <p:ph type="subTitle" idx="1"/>
          </p:nvPr>
        </p:nvSpPr>
        <p:spPr>
          <a:xfrm>
            <a:off x="549275" y="5137943"/>
            <a:ext cx="6386513" cy="899658"/>
          </a:xfrm>
          <a:prstGeom prst="rect">
            <a:avLst/>
          </a:prstGeom>
        </p:spPr>
        <p:txBody>
          <a:bodyPr/>
          <a:lstStyle>
            <a:lvl1pPr marL="0" indent="0" algn="l">
              <a:lnSpc>
                <a:spcPct val="90000"/>
              </a:lnSpc>
              <a:buNone/>
              <a:defRPr sz="18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15">
            <a:extLst>
              <a:ext uri="{FF2B5EF4-FFF2-40B4-BE49-F238E27FC236}">
                <a16:creationId xmlns:a16="http://schemas.microsoft.com/office/drawing/2014/main" id="{7DFDEC57-F43E-BE8F-BDFD-4DB545A55D30}"/>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478373" y="6355437"/>
            <a:ext cx="980589" cy="280168"/>
          </a:xfrm>
          <a:prstGeom prst="rect">
            <a:avLst/>
          </a:prstGeom>
        </p:spPr>
      </p:pic>
      <p:sp>
        <p:nvSpPr>
          <p:cNvPr id="7" name="Slide Number Placeholder 5">
            <a:extLst>
              <a:ext uri="{FF2B5EF4-FFF2-40B4-BE49-F238E27FC236}">
                <a16:creationId xmlns:a16="http://schemas.microsoft.com/office/drawing/2014/main" id="{65BC614A-3BD9-FF52-9C5D-AEABEC69A361}"/>
              </a:ext>
            </a:extLst>
          </p:cNvPr>
          <p:cNvSpPr txBox="1">
            <a:spLocks/>
          </p:cNvSpPr>
          <p:nvPr userDrawn="1"/>
        </p:nvSpPr>
        <p:spPr>
          <a:xfrm>
            <a:off x="11057990" y="6413253"/>
            <a:ext cx="578385" cy="228600"/>
          </a:xfrm>
          <a:prstGeom prst="rect">
            <a:avLst/>
          </a:prstGeom>
        </p:spPr>
        <p:txBody>
          <a:bodyPr lIns="0" rIns="0"/>
          <a:lstStyle>
            <a:defPPr>
              <a:defRPr lang="en-US"/>
            </a:defPPr>
            <a:lvl1pPr marL="0" algn="l" defTabSz="457040" rtl="0" eaLnBrk="1" latinLnBrk="0" hangingPunct="1">
              <a:defRPr sz="1799" kern="1200">
                <a:solidFill>
                  <a:schemeClr val="tx1"/>
                </a:solidFill>
                <a:latin typeface="+mn-lt"/>
                <a:ea typeface="+mn-ea"/>
                <a:cs typeface="+mn-cs"/>
              </a:defRPr>
            </a:lvl1pPr>
            <a:lvl2pPr marL="457040" algn="l" defTabSz="457040" rtl="0" eaLnBrk="1" latinLnBrk="0" hangingPunct="1">
              <a:defRPr sz="1799" kern="1200">
                <a:solidFill>
                  <a:schemeClr val="tx1"/>
                </a:solidFill>
                <a:latin typeface="+mn-lt"/>
                <a:ea typeface="+mn-ea"/>
                <a:cs typeface="+mn-cs"/>
              </a:defRPr>
            </a:lvl2pPr>
            <a:lvl3pPr marL="914080" algn="l" defTabSz="457040" rtl="0" eaLnBrk="1" latinLnBrk="0" hangingPunct="1">
              <a:defRPr sz="1799" kern="1200">
                <a:solidFill>
                  <a:schemeClr val="tx1"/>
                </a:solidFill>
                <a:latin typeface="+mn-lt"/>
                <a:ea typeface="+mn-ea"/>
                <a:cs typeface="+mn-cs"/>
              </a:defRPr>
            </a:lvl3pPr>
            <a:lvl4pPr marL="1371120" algn="l" defTabSz="457040" rtl="0" eaLnBrk="1" latinLnBrk="0" hangingPunct="1">
              <a:defRPr sz="1799" kern="1200">
                <a:solidFill>
                  <a:schemeClr val="tx1"/>
                </a:solidFill>
                <a:latin typeface="+mn-lt"/>
                <a:ea typeface="+mn-ea"/>
                <a:cs typeface="+mn-cs"/>
              </a:defRPr>
            </a:lvl4pPr>
            <a:lvl5pPr marL="1828160" algn="l" defTabSz="457040" rtl="0" eaLnBrk="1" latinLnBrk="0" hangingPunct="1">
              <a:defRPr sz="1799" kern="1200">
                <a:solidFill>
                  <a:schemeClr val="tx1"/>
                </a:solidFill>
                <a:latin typeface="+mn-lt"/>
                <a:ea typeface="+mn-ea"/>
                <a:cs typeface="+mn-cs"/>
              </a:defRPr>
            </a:lvl5pPr>
            <a:lvl6pPr marL="2285200" algn="l" defTabSz="457040" rtl="0" eaLnBrk="1" latinLnBrk="0" hangingPunct="1">
              <a:defRPr sz="1799" kern="1200">
                <a:solidFill>
                  <a:schemeClr val="tx1"/>
                </a:solidFill>
                <a:latin typeface="+mn-lt"/>
                <a:ea typeface="+mn-ea"/>
                <a:cs typeface="+mn-cs"/>
              </a:defRPr>
            </a:lvl6pPr>
            <a:lvl7pPr marL="2742240" algn="l" defTabSz="457040" rtl="0" eaLnBrk="1" latinLnBrk="0" hangingPunct="1">
              <a:defRPr sz="1799" kern="1200">
                <a:solidFill>
                  <a:schemeClr val="tx1"/>
                </a:solidFill>
                <a:latin typeface="+mn-lt"/>
                <a:ea typeface="+mn-ea"/>
                <a:cs typeface="+mn-cs"/>
              </a:defRPr>
            </a:lvl7pPr>
            <a:lvl8pPr marL="3199280" algn="l" defTabSz="457040" rtl="0" eaLnBrk="1" latinLnBrk="0" hangingPunct="1">
              <a:defRPr sz="1799" kern="1200">
                <a:solidFill>
                  <a:schemeClr val="tx1"/>
                </a:solidFill>
                <a:latin typeface="+mn-lt"/>
                <a:ea typeface="+mn-ea"/>
                <a:cs typeface="+mn-cs"/>
              </a:defRPr>
            </a:lvl8pPr>
            <a:lvl9pPr marL="3656320" algn="l" defTabSz="457040" rtl="0" eaLnBrk="1" latinLnBrk="0" hangingPunct="1">
              <a:defRPr sz="1799" kern="1200">
                <a:solidFill>
                  <a:schemeClr val="tx1"/>
                </a:solidFill>
                <a:latin typeface="+mn-lt"/>
                <a:ea typeface="+mn-ea"/>
                <a:cs typeface="+mn-cs"/>
              </a:defRPr>
            </a:lvl9pPr>
          </a:lstStyle>
          <a:p>
            <a:pPr algn="r"/>
            <a:fld id="{A9B9714D-1B27-0B43-A9CC-9EF2921F49DC}" type="slidenum">
              <a:rPr lang="en-US" sz="800" b="0" kern="1200" smtClean="0">
                <a:solidFill>
                  <a:schemeClr val="bg1"/>
                </a:solidFill>
                <a:ea typeface="+mn-ea"/>
                <a:cs typeface="+mn-cs"/>
              </a:rPr>
              <a:pPr algn="r"/>
              <a:t>‹#›</a:t>
            </a:fld>
            <a:endParaRPr lang="en-US" sz="800" b="0" kern="1200">
              <a:solidFill>
                <a:schemeClr val="bg1"/>
              </a:solidFill>
              <a:ea typeface="+mn-ea"/>
              <a:cs typeface="+mn-cs"/>
            </a:endParaRPr>
          </a:p>
        </p:txBody>
      </p:sp>
    </p:spTree>
    <p:extLst>
      <p:ext uri="{BB962C8B-B14F-4D97-AF65-F5344CB8AC3E}">
        <p14:creationId xmlns:p14="http://schemas.microsoft.com/office/powerpoint/2010/main" val="2635618058"/>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vider Blue">
    <p:bg>
      <p:bgPr>
        <a:solidFill>
          <a:schemeClr val="bg2"/>
        </a:solidFill>
        <a:effectLst/>
      </p:bgPr>
    </p:bg>
    <p:spTree>
      <p:nvGrpSpPr>
        <p:cNvPr id="1" name=""/>
        <p:cNvGrpSpPr/>
        <p:nvPr/>
      </p:nvGrpSpPr>
      <p:grpSpPr>
        <a:xfrm>
          <a:off x="0" y="0"/>
          <a:ext cx="0" cy="0"/>
          <a:chOff x="0" y="0"/>
          <a:chExt cx="0" cy="0"/>
        </a:xfrm>
      </p:grpSpPr>
      <p:pic>
        <p:nvPicPr>
          <p:cNvPr id="4" name="Picture 3" descr="A blue and white background&#10;&#10;AI-generated content may be incorrect.">
            <a:extLst>
              <a:ext uri="{FF2B5EF4-FFF2-40B4-BE49-F238E27FC236}">
                <a16:creationId xmlns:a16="http://schemas.microsoft.com/office/drawing/2014/main" id="{AD5A4411-0F9B-83C1-73A0-B0E97DF202B0}"/>
              </a:ext>
            </a:extLst>
          </p:cNvPr>
          <p:cNvPicPr>
            <a:picLocks noGrp="1" noRot="1" noMove="1" noResize="1" noEditPoints="1" noAdjustHandles="1" noChangeArrowheads="1" noChangeShapeType="1" noCrop="1"/>
          </p:cNvPicPr>
          <p:nvPr userDrawn="1"/>
        </p:nvPicPr>
        <p:blipFill>
          <a:blip r:embed="rId2"/>
          <a:stretch>
            <a:fillRect/>
          </a:stretch>
        </p:blipFill>
        <p:spPr>
          <a:xfrm>
            <a:off x="-1" y="891"/>
            <a:ext cx="12190415" cy="6867144"/>
          </a:xfrm>
          <a:prstGeom prst="rect">
            <a:avLst/>
          </a:prstGeom>
        </p:spPr>
      </p:pic>
      <p:sp>
        <p:nvSpPr>
          <p:cNvPr id="2" name="Title 1">
            <a:extLst>
              <a:ext uri="{FF2B5EF4-FFF2-40B4-BE49-F238E27FC236}">
                <a16:creationId xmlns:a16="http://schemas.microsoft.com/office/drawing/2014/main" id="{4219186A-539C-8892-D351-E9581435185A}"/>
              </a:ext>
            </a:extLst>
          </p:cNvPr>
          <p:cNvSpPr>
            <a:spLocks noGrp="1"/>
          </p:cNvSpPr>
          <p:nvPr>
            <p:ph type="title"/>
          </p:nvPr>
        </p:nvSpPr>
        <p:spPr>
          <a:xfrm>
            <a:off x="548640" y="553413"/>
            <a:ext cx="11089323" cy="4287420"/>
          </a:xfrm>
          <a:prstGeom prst="rect">
            <a:avLst/>
          </a:prstGeom>
        </p:spPr>
        <p:txBody>
          <a:bodyPr lIns="0" tIns="0" rIns="0" bIns="0" anchor="b" anchorCtr="0">
            <a:noAutofit/>
          </a:bodyPr>
          <a:lstStyle>
            <a:lvl1pPr marL="0" indent="0">
              <a:lnSpc>
                <a:spcPct val="85000"/>
              </a:lnSpc>
              <a:buFontTx/>
              <a:buNone/>
              <a:defRPr sz="7200" b="0" spc="0" baseline="0">
                <a:solidFill>
                  <a:schemeClr val="bg1"/>
                </a:solidFill>
                <a:latin typeface="ServiceNow Sans Display Bold" panose="020B0804040101010104" pitchFamily="34" charset="0"/>
              </a:defRPr>
            </a:lvl1pPr>
          </a:lstStyle>
          <a:p>
            <a:r>
              <a:rPr lang="en-US"/>
              <a:t>Click to edit Master title style</a:t>
            </a:r>
          </a:p>
        </p:txBody>
      </p:sp>
      <p:sp>
        <p:nvSpPr>
          <p:cNvPr id="5" name="Subtitle 2">
            <a:extLst>
              <a:ext uri="{FF2B5EF4-FFF2-40B4-BE49-F238E27FC236}">
                <a16:creationId xmlns:a16="http://schemas.microsoft.com/office/drawing/2014/main" id="{B7BC3DC2-BB04-248E-D290-230062D75DB5}"/>
              </a:ext>
            </a:extLst>
          </p:cNvPr>
          <p:cNvSpPr>
            <a:spLocks noGrp="1"/>
          </p:cNvSpPr>
          <p:nvPr>
            <p:ph type="subTitle" idx="1"/>
          </p:nvPr>
        </p:nvSpPr>
        <p:spPr>
          <a:xfrm>
            <a:off x="549275" y="5137943"/>
            <a:ext cx="6386513" cy="899658"/>
          </a:xfrm>
          <a:prstGeom prst="rect">
            <a:avLst/>
          </a:prstGeom>
        </p:spPr>
        <p:txBody>
          <a:bodyPr/>
          <a:lstStyle>
            <a:lvl1pPr marL="0" indent="0" algn="l">
              <a:lnSpc>
                <a:spcPct val="90000"/>
              </a:lnSpc>
              <a:buNone/>
              <a:defRPr sz="18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15">
            <a:extLst>
              <a:ext uri="{FF2B5EF4-FFF2-40B4-BE49-F238E27FC236}">
                <a16:creationId xmlns:a16="http://schemas.microsoft.com/office/drawing/2014/main" id="{8FA23932-9A21-AF71-3C84-9F26CE736985}"/>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478373" y="6355437"/>
            <a:ext cx="980589" cy="280168"/>
          </a:xfrm>
          <a:prstGeom prst="rect">
            <a:avLst/>
          </a:prstGeom>
        </p:spPr>
      </p:pic>
      <p:sp>
        <p:nvSpPr>
          <p:cNvPr id="7" name="Slide Number Placeholder 5">
            <a:extLst>
              <a:ext uri="{FF2B5EF4-FFF2-40B4-BE49-F238E27FC236}">
                <a16:creationId xmlns:a16="http://schemas.microsoft.com/office/drawing/2014/main" id="{FB149C56-DDDB-BA27-E746-EDCFF9DE098D}"/>
              </a:ext>
            </a:extLst>
          </p:cNvPr>
          <p:cNvSpPr txBox="1">
            <a:spLocks/>
          </p:cNvSpPr>
          <p:nvPr userDrawn="1"/>
        </p:nvSpPr>
        <p:spPr>
          <a:xfrm>
            <a:off x="11057990" y="6413253"/>
            <a:ext cx="578385" cy="228600"/>
          </a:xfrm>
          <a:prstGeom prst="rect">
            <a:avLst/>
          </a:prstGeom>
        </p:spPr>
        <p:txBody>
          <a:bodyPr lIns="0" rIns="0"/>
          <a:lstStyle>
            <a:defPPr>
              <a:defRPr lang="en-US"/>
            </a:defPPr>
            <a:lvl1pPr marL="0" algn="l" defTabSz="457040" rtl="0" eaLnBrk="1" latinLnBrk="0" hangingPunct="1">
              <a:defRPr sz="1799" kern="1200">
                <a:solidFill>
                  <a:schemeClr val="tx1"/>
                </a:solidFill>
                <a:latin typeface="+mn-lt"/>
                <a:ea typeface="+mn-ea"/>
                <a:cs typeface="+mn-cs"/>
              </a:defRPr>
            </a:lvl1pPr>
            <a:lvl2pPr marL="457040" algn="l" defTabSz="457040" rtl="0" eaLnBrk="1" latinLnBrk="0" hangingPunct="1">
              <a:defRPr sz="1799" kern="1200">
                <a:solidFill>
                  <a:schemeClr val="tx1"/>
                </a:solidFill>
                <a:latin typeface="+mn-lt"/>
                <a:ea typeface="+mn-ea"/>
                <a:cs typeface="+mn-cs"/>
              </a:defRPr>
            </a:lvl2pPr>
            <a:lvl3pPr marL="914080" algn="l" defTabSz="457040" rtl="0" eaLnBrk="1" latinLnBrk="0" hangingPunct="1">
              <a:defRPr sz="1799" kern="1200">
                <a:solidFill>
                  <a:schemeClr val="tx1"/>
                </a:solidFill>
                <a:latin typeface="+mn-lt"/>
                <a:ea typeface="+mn-ea"/>
                <a:cs typeface="+mn-cs"/>
              </a:defRPr>
            </a:lvl3pPr>
            <a:lvl4pPr marL="1371120" algn="l" defTabSz="457040" rtl="0" eaLnBrk="1" latinLnBrk="0" hangingPunct="1">
              <a:defRPr sz="1799" kern="1200">
                <a:solidFill>
                  <a:schemeClr val="tx1"/>
                </a:solidFill>
                <a:latin typeface="+mn-lt"/>
                <a:ea typeface="+mn-ea"/>
                <a:cs typeface="+mn-cs"/>
              </a:defRPr>
            </a:lvl4pPr>
            <a:lvl5pPr marL="1828160" algn="l" defTabSz="457040" rtl="0" eaLnBrk="1" latinLnBrk="0" hangingPunct="1">
              <a:defRPr sz="1799" kern="1200">
                <a:solidFill>
                  <a:schemeClr val="tx1"/>
                </a:solidFill>
                <a:latin typeface="+mn-lt"/>
                <a:ea typeface="+mn-ea"/>
                <a:cs typeface="+mn-cs"/>
              </a:defRPr>
            </a:lvl5pPr>
            <a:lvl6pPr marL="2285200" algn="l" defTabSz="457040" rtl="0" eaLnBrk="1" latinLnBrk="0" hangingPunct="1">
              <a:defRPr sz="1799" kern="1200">
                <a:solidFill>
                  <a:schemeClr val="tx1"/>
                </a:solidFill>
                <a:latin typeface="+mn-lt"/>
                <a:ea typeface="+mn-ea"/>
                <a:cs typeface="+mn-cs"/>
              </a:defRPr>
            </a:lvl6pPr>
            <a:lvl7pPr marL="2742240" algn="l" defTabSz="457040" rtl="0" eaLnBrk="1" latinLnBrk="0" hangingPunct="1">
              <a:defRPr sz="1799" kern="1200">
                <a:solidFill>
                  <a:schemeClr val="tx1"/>
                </a:solidFill>
                <a:latin typeface="+mn-lt"/>
                <a:ea typeface="+mn-ea"/>
                <a:cs typeface="+mn-cs"/>
              </a:defRPr>
            </a:lvl7pPr>
            <a:lvl8pPr marL="3199280" algn="l" defTabSz="457040" rtl="0" eaLnBrk="1" latinLnBrk="0" hangingPunct="1">
              <a:defRPr sz="1799" kern="1200">
                <a:solidFill>
                  <a:schemeClr val="tx1"/>
                </a:solidFill>
                <a:latin typeface="+mn-lt"/>
                <a:ea typeface="+mn-ea"/>
                <a:cs typeface="+mn-cs"/>
              </a:defRPr>
            </a:lvl8pPr>
            <a:lvl9pPr marL="3656320" algn="l" defTabSz="457040" rtl="0" eaLnBrk="1" latinLnBrk="0" hangingPunct="1">
              <a:defRPr sz="1799" kern="1200">
                <a:solidFill>
                  <a:schemeClr val="tx1"/>
                </a:solidFill>
                <a:latin typeface="+mn-lt"/>
                <a:ea typeface="+mn-ea"/>
                <a:cs typeface="+mn-cs"/>
              </a:defRPr>
            </a:lvl9pPr>
          </a:lstStyle>
          <a:p>
            <a:pPr algn="r"/>
            <a:fld id="{A9B9714D-1B27-0B43-A9CC-9EF2921F49DC}" type="slidenum">
              <a:rPr lang="en-US" sz="800" b="0" kern="1200" smtClean="0">
                <a:solidFill>
                  <a:schemeClr val="bg1"/>
                </a:solidFill>
                <a:ea typeface="+mn-ea"/>
                <a:cs typeface="+mn-cs"/>
              </a:rPr>
              <a:pPr algn="r"/>
              <a:t>‹#›</a:t>
            </a:fld>
            <a:endParaRPr lang="en-US" sz="800" b="0" kern="1200">
              <a:solidFill>
                <a:schemeClr val="bg1"/>
              </a:solidFill>
              <a:ea typeface="+mn-ea"/>
              <a:cs typeface="+mn-cs"/>
            </a:endParaRPr>
          </a:p>
        </p:txBody>
      </p:sp>
    </p:spTree>
    <p:extLst>
      <p:ext uri="{BB962C8B-B14F-4D97-AF65-F5344CB8AC3E}">
        <p14:creationId xmlns:p14="http://schemas.microsoft.com/office/powerpoint/2010/main" val="3711956735"/>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vider Indigo">
    <p:bg>
      <p:bgPr>
        <a:solidFill>
          <a:schemeClr val="bg2"/>
        </a:solidFill>
        <a:effectLst/>
      </p:bgPr>
    </p:bg>
    <p:spTree>
      <p:nvGrpSpPr>
        <p:cNvPr id="1" name=""/>
        <p:cNvGrpSpPr/>
        <p:nvPr/>
      </p:nvGrpSpPr>
      <p:grpSpPr>
        <a:xfrm>
          <a:off x="0" y="0"/>
          <a:ext cx="0" cy="0"/>
          <a:chOff x="0" y="0"/>
          <a:chExt cx="0" cy="0"/>
        </a:xfrm>
      </p:grpSpPr>
      <p:pic>
        <p:nvPicPr>
          <p:cNvPr id="7" name="Picture 6" descr="A blue and black background&#10;&#10;AI-generated content may be incorrect.">
            <a:extLst>
              <a:ext uri="{FF2B5EF4-FFF2-40B4-BE49-F238E27FC236}">
                <a16:creationId xmlns:a16="http://schemas.microsoft.com/office/drawing/2014/main" id="{663B3B20-E320-D957-D0A3-65BC777761A9}"/>
              </a:ext>
            </a:extLst>
          </p:cNvPr>
          <p:cNvPicPr>
            <a:picLocks noGrp="1" noRot="1" noMove="1" noResize="1" noEditPoints="1" noAdjustHandles="1" noChangeArrowheads="1" noChangeShapeType="1" noCrop="1"/>
          </p:cNvPicPr>
          <p:nvPr userDrawn="1"/>
        </p:nvPicPr>
        <p:blipFill>
          <a:blip r:embed="rId2"/>
          <a:stretch>
            <a:fillRect/>
          </a:stretch>
        </p:blipFill>
        <p:spPr>
          <a:xfrm>
            <a:off x="-1" y="891"/>
            <a:ext cx="12190415" cy="6867144"/>
          </a:xfrm>
          <a:prstGeom prst="rect">
            <a:avLst/>
          </a:prstGeom>
        </p:spPr>
      </p:pic>
      <p:sp>
        <p:nvSpPr>
          <p:cNvPr id="4" name="Title 1">
            <a:extLst>
              <a:ext uri="{FF2B5EF4-FFF2-40B4-BE49-F238E27FC236}">
                <a16:creationId xmlns:a16="http://schemas.microsoft.com/office/drawing/2014/main" id="{37324BE9-AEBB-C3F2-A954-99C88B234217}"/>
              </a:ext>
            </a:extLst>
          </p:cNvPr>
          <p:cNvSpPr>
            <a:spLocks noGrp="1"/>
          </p:cNvSpPr>
          <p:nvPr>
            <p:ph type="title"/>
          </p:nvPr>
        </p:nvSpPr>
        <p:spPr>
          <a:xfrm>
            <a:off x="548640" y="553413"/>
            <a:ext cx="11089323" cy="4287420"/>
          </a:xfrm>
          <a:prstGeom prst="rect">
            <a:avLst/>
          </a:prstGeom>
        </p:spPr>
        <p:txBody>
          <a:bodyPr lIns="0" tIns="0" rIns="0" bIns="0" anchor="b" anchorCtr="0">
            <a:noAutofit/>
          </a:bodyPr>
          <a:lstStyle>
            <a:lvl1pPr marL="0" indent="0">
              <a:lnSpc>
                <a:spcPct val="85000"/>
              </a:lnSpc>
              <a:buFontTx/>
              <a:buNone/>
              <a:defRPr sz="7200" b="0" spc="0" baseline="0">
                <a:solidFill>
                  <a:schemeClr val="bg1"/>
                </a:solidFill>
                <a:latin typeface="ServiceNow Sans Display Bold" panose="020B0804040101010104" pitchFamily="34" charset="0"/>
              </a:defRPr>
            </a:lvl1pPr>
          </a:lstStyle>
          <a:p>
            <a:r>
              <a:rPr lang="en-US"/>
              <a:t>Click to edit Master title style</a:t>
            </a:r>
          </a:p>
        </p:txBody>
      </p:sp>
      <p:sp>
        <p:nvSpPr>
          <p:cNvPr id="2" name="Subtitle 2">
            <a:extLst>
              <a:ext uri="{FF2B5EF4-FFF2-40B4-BE49-F238E27FC236}">
                <a16:creationId xmlns:a16="http://schemas.microsoft.com/office/drawing/2014/main" id="{3FE8D7A7-638C-DE5B-1DDF-028878C2D871}"/>
              </a:ext>
            </a:extLst>
          </p:cNvPr>
          <p:cNvSpPr>
            <a:spLocks noGrp="1"/>
          </p:cNvSpPr>
          <p:nvPr>
            <p:ph type="subTitle" idx="1"/>
          </p:nvPr>
        </p:nvSpPr>
        <p:spPr>
          <a:xfrm>
            <a:off x="549275" y="5137943"/>
            <a:ext cx="6386513" cy="899658"/>
          </a:xfrm>
          <a:prstGeom prst="rect">
            <a:avLst/>
          </a:prstGeom>
        </p:spPr>
        <p:txBody>
          <a:bodyPr/>
          <a:lstStyle>
            <a:lvl1pPr marL="0" indent="0" algn="l">
              <a:lnSpc>
                <a:spcPct val="90000"/>
              </a:lnSpc>
              <a:buNone/>
              <a:defRPr sz="18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15">
            <a:extLst>
              <a:ext uri="{FF2B5EF4-FFF2-40B4-BE49-F238E27FC236}">
                <a16:creationId xmlns:a16="http://schemas.microsoft.com/office/drawing/2014/main" id="{AFAC76B1-B3CF-40EC-4BA5-DCEBA0A0247A}"/>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478373" y="6355437"/>
            <a:ext cx="980589" cy="280168"/>
          </a:xfrm>
          <a:prstGeom prst="rect">
            <a:avLst/>
          </a:prstGeom>
        </p:spPr>
      </p:pic>
      <p:sp>
        <p:nvSpPr>
          <p:cNvPr id="9" name="Slide Number Placeholder 5">
            <a:extLst>
              <a:ext uri="{FF2B5EF4-FFF2-40B4-BE49-F238E27FC236}">
                <a16:creationId xmlns:a16="http://schemas.microsoft.com/office/drawing/2014/main" id="{4975085A-C0B9-7C14-BAB7-1D4045F840F4}"/>
              </a:ext>
            </a:extLst>
          </p:cNvPr>
          <p:cNvSpPr txBox="1">
            <a:spLocks/>
          </p:cNvSpPr>
          <p:nvPr userDrawn="1"/>
        </p:nvSpPr>
        <p:spPr>
          <a:xfrm>
            <a:off x="11057990" y="6413253"/>
            <a:ext cx="578385" cy="228600"/>
          </a:xfrm>
          <a:prstGeom prst="rect">
            <a:avLst/>
          </a:prstGeom>
        </p:spPr>
        <p:txBody>
          <a:bodyPr lIns="0" rIns="0"/>
          <a:lstStyle>
            <a:defPPr>
              <a:defRPr lang="en-US"/>
            </a:defPPr>
            <a:lvl1pPr marL="0" algn="l" defTabSz="457040" rtl="0" eaLnBrk="1" latinLnBrk="0" hangingPunct="1">
              <a:defRPr sz="1799" kern="1200">
                <a:solidFill>
                  <a:schemeClr val="tx1"/>
                </a:solidFill>
                <a:latin typeface="+mn-lt"/>
                <a:ea typeface="+mn-ea"/>
                <a:cs typeface="+mn-cs"/>
              </a:defRPr>
            </a:lvl1pPr>
            <a:lvl2pPr marL="457040" algn="l" defTabSz="457040" rtl="0" eaLnBrk="1" latinLnBrk="0" hangingPunct="1">
              <a:defRPr sz="1799" kern="1200">
                <a:solidFill>
                  <a:schemeClr val="tx1"/>
                </a:solidFill>
                <a:latin typeface="+mn-lt"/>
                <a:ea typeface="+mn-ea"/>
                <a:cs typeface="+mn-cs"/>
              </a:defRPr>
            </a:lvl2pPr>
            <a:lvl3pPr marL="914080" algn="l" defTabSz="457040" rtl="0" eaLnBrk="1" latinLnBrk="0" hangingPunct="1">
              <a:defRPr sz="1799" kern="1200">
                <a:solidFill>
                  <a:schemeClr val="tx1"/>
                </a:solidFill>
                <a:latin typeface="+mn-lt"/>
                <a:ea typeface="+mn-ea"/>
                <a:cs typeface="+mn-cs"/>
              </a:defRPr>
            </a:lvl3pPr>
            <a:lvl4pPr marL="1371120" algn="l" defTabSz="457040" rtl="0" eaLnBrk="1" latinLnBrk="0" hangingPunct="1">
              <a:defRPr sz="1799" kern="1200">
                <a:solidFill>
                  <a:schemeClr val="tx1"/>
                </a:solidFill>
                <a:latin typeface="+mn-lt"/>
                <a:ea typeface="+mn-ea"/>
                <a:cs typeface="+mn-cs"/>
              </a:defRPr>
            </a:lvl4pPr>
            <a:lvl5pPr marL="1828160" algn="l" defTabSz="457040" rtl="0" eaLnBrk="1" latinLnBrk="0" hangingPunct="1">
              <a:defRPr sz="1799" kern="1200">
                <a:solidFill>
                  <a:schemeClr val="tx1"/>
                </a:solidFill>
                <a:latin typeface="+mn-lt"/>
                <a:ea typeface="+mn-ea"/>
                <a:cs typeface="+mn-cs"/>
              </a:defRPr>
            </a:lvl5pPr>
            <a:lvl6pPr marL="2285200" algn="l" defTabSz="457040" rtl="0" eaLnBrk="1" latinLnBrk="0" hangingPunct="1">
              <a:defRPr sz="1799" kern="1200">
                <a:solidFill>
                  <a:schemeClr val="tx1"/>
                </a:solidFill>
                <a:latin typeface="+mn-lt"/>
                <a:ea typeface="+mn-ea"/>
                <a:cs typeface="+mn-cs"/>
              </a:defRPr>
            </a:lvl6pPr>
            <a:lvl7pPr marL="2742240" algn="l" defTabSz="457040" rtl="0" eaLnBrk="1" latinLnBrk="0" hangingPunct="1">
              <a:defRPr sz="1799" kern="1200">
                <a:solidFill>
                  <a:schemeClr val="tx1"/>
                </a:solidFill>
                <a:latin typeface="+mn-lt"/>
                <a:ea typeface="+mn-ea"/>
                <a:cs typeface="+mn-cs"/>
              </a:defRPr>
            </a:lvl7pPr>
            <a:lvl8pPr marL="3199280" algn="l" defTabSz="457040" rtl="0" eaLnBrk="1" latinLnBrk="0" hangingPunct="1">
              <a:defRPr sz="1799" kern="1200">
                <a:solidFill>
                  <a:schemeClr val="tx1"/>
                </a:solidFill>
                <a:latin typeface="+mn-lt"/>
                <a:ea typeface="+mn-ea"/>
                <a:cs typeface="+mn-cs"/>
              </a:defRPr>
            </a:lvl8pPr>
            <a:lvl9pPr marL="3656320" algn="l" defTabSz="457040" rtl="0" eaLnBrk="1" latinLnBrk="0" hangingPunct="1">
              <a:defRPr sz="1799" kern="1200">
                <a:solidFill>
                  <a:schemeClr val="tx1"/>
                </a:solidFill>
                <a:latin typeface="+mn-lt"/>
                <a:ea typeface="+mn-ea"/>
                <a:cs typeface="+mn-cs"/>
              </a:defRPr>
            </a:lvl9pPr>
          </a:lstStyle>
          <a:p>
            <a:pPr algn="r"/>
            <a:fld id="{A9B9714D-1B27-0B43-A9CC-9EF2921F49DC}" type="slidenum">
              <a:rPr lang="en-US" sz="800" b="0" kern="1200" smtClean="0">
                <a:solidFill>
                  <a:schemeClr val="bg1"/>
                </a:solidFill>
                <a:ea typeface="+mn-ea"/>
                <a:cs typeface="+mn-cs"/>
              </a:rPr>
              <a:pPr algn="r"/>
              <a:t>‹#›</a:t>
            </a:fld>
            <a:endParaRPr lang="en-US" sz="800" b="0" kern="1200">
              <a:solidFill>
                <a:schemeClr val="bg1"/>
              </a:solidFill>
              <a:ea typeface="+mn-ea"/>
              <a:cs typeface="+mn-cs"/>
            </a:endParaRPr>
          </a:p>
        </p:txBody>
      </p:sp>
    </p:spTree>
    <p:extLst>
      <p:ext uri="{BB962C8B-B14F-4D97-AF65-F5344CB8AC3E}">
        <p14:creationId xmlns:p14="http://schemas.microsoft.com/office/powerpoint/2010/main" val="1196950927"/>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Weighted Right Graphic">
    <p:bg>
      <p:bgPr>
        <a:solidFill>
          <a:schemeClr val="bg2"/>
        </a:solidFill>
        <a:effectLst/>
      </p:bgPr>
    </p:bg>
    <p:spTree>
      <p:nvGrpSpPr>
        <p:cNvPr id="1" name=""/>
        <p:cNvGrpSpPr/>
        <p:nvPr/>
      </p:nvGrpSpPr>
      <p:grpSpPr>
        <a:xfrm>
          <a:off x="0" y="0"/>
          <a:ext cx="0" cy="0"/>
          <a:chOff x="0" y="0"/>
          <a:chExt cx="0" cy="0"/>
        </a:xfrm>
      </p:grpSpPr>
      <p:pic>
        <p:nvPicPr>
          <p:cNvPr id="8" name="Picture 7" descr="A blue and green background&#10;&#10;AI-generated content may be incorrect.">
            <a:extLst>
              <a:ext uri="{FF2B5EF4-FFF2-40B4-BE49-F238E27FC236}">
                <a16:creationId xmlns:a16="http://schemas.microsoft.com/office/drawing/2014/main" id="{C6E498CE-390C-2811-24F2-D35C99019748}"/>
              </a:ext>
            </a:extLst>
          </p:cNvPr>
          <p:cNvPicPr>
            <a:picLocks noGrp="1" noRot="1" noMove="1" noResize="1" noEditPoints="1" noAdjustHandles="1" noChangeArrowheads="1" noChangeShapeType="1" noCrop="1"/>
          </p:cNvPicPr>
          <p:nvPr userDrawn="1"/>
        </p:nvPicPr>
        <p:blipFill>
          <a:blip r:embed="rId2"/>
          <a:stretch>
            <a:fillRect/>
          </a:stretch>
        </p:blipFill>
        <p:spPr>
          <a:xfrm>
            <a:off x="-1" y="891"/>
            <a:ext cx="12192003" cy="6876288"/>
          </a:xfrm>
          <a:prstGeom prst="rect">
            <a:avLst/>
          </a:prstGeom>
        </p:spPr>
      </p:pic>
      <p:sp>
        <p:nvSpPr>
          <p:cNvPr id="4" name="Rounded Rectangle 4">
            <a:extLst>
              <a:ext uri="{FF2B5EF4-FFF2-40B4-BE49-F238E27FC236}">
                <a16:creationId xmlns:a16="http://schemas.microsoft.com/office/drawing/2014/main" id="{64AA4BB8-2B90-1372-A73D-7E3B12541336}"/>
              </a:ext>
              <a:ext uri="{C183D7F6-B498-43B3-948B-1728B52AA6E4}">
                <adec:decorative xmlns:adec="http://schemas.microsoft.com/office/drawing/2017/decorative" val="1"/>
              </a:ext>
            </a:extLst>
          </p:cNvPr>
          <p:cNvSpPr/>
          <p:nvPr userDrawn="1"/>
        </p:nvSpPr>
        <p:spPr>
          <a:xfrm>
            <a:off x="5440680" y="549551"/>
            <a:ext cx="6198023" cy="5635349"/>
          </a:xfrm>
          <a:prstGeom prst="roundRect">
            <a:avLst>
              <a:gd name="adj" fmla="val 2401"/>
            </a:avLst>
          </a:prstGeom>
          <a:solidFill>
            <a:schemeClr val="tx2">
              <a:alpha val="5289"/>
            </a:schemeClr>
          </a:solidFill>
          <a:ln w="6350">
            <a:solidFill>
              <a:schemeClr val="bg1"/>
            </a:solidFill>
          </a:ln>
          <a:scene3d>
            <a:camera prst="orthographicFront"/>
            <a:lightRig rig="brightRoom" dir="t">
              <a:rot lat="0" lon="0" rev="0"/>
            </a:lightRig>
          </a:scene3d>
          <a:sp3d extrusionH="38100" prstMaterial="translucentPowder">
            <a:bevelT w="139700" h="8890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1600">
              <a:solidFill>
                <a:schemeClr val="tx1"/>
              </a:solidFill>
            </a:endParaRPr>
          </a:p>
        </p:txBody>
      </p:sp>
      <p:sp>
        <p:nvSpPr>
          <p:cNvPr id="3" name="Subtitle 2">
            <a:extLst>
              <a:ext uri="{FF2B5EF4-FFF2-40B4-BE49-F238E27FC236}">
                <a16:creationId xmlns:a16="http://schemas.microsoft.com/office/drawing/2014/main" id="{67B88B9F-154D-0340-14B7-A8055A5C4FA6}"/>
              </a:ext>
            </a:extLst>
          </p:cNvPr>
          <p:cNvSpPr>
            <a:spLocks noGrp="1"/>
          </p:cNvSpPr>
          <p:nvPr>
            <p:ph type="subTitle" idx="1"/>
          </p:nvPr>
        </p:nvSpPr>
        <p:spPr>
          <a:xfrm>
            <a:off x="548641" y="2679192"/>
            <a:ext cx="4705986" cy="533908"/>
          </a:xfrm>
          <a:prstGeom prst="rect">
            <a:avLst/>
          </a:prstGeom>
        </p:spPr>
        <p:txBody>
          <a:bodyPr/>
          <a:lstStyle>
            <a:lvl1pPr marL="0" indent="0" algn="l">
              <a:lnSpc>
                <a:spcPct val="90000"/>
              </a:lnSpc>
              <a:buNone/>
              <a:defRPr sz="2000">
                <a:solidFill>
                  <a:schemeClr val="bg1"/>
                </a:solidFill>
                <a:latin typeface="ServiceNow Sans" panose="020B05040401010101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Text Placeholder 9">
            <a:extLst>
              <a:ext uri="{FF2B5EF4-FFF2-40B4-BE49-F238E27FC236}">
                <a16:creationId xmlns:a16="http://schemas.microsoft.com/office/drawing/2014/main" id="{50438592-483E-C7A2-2B48-AA337F53868E}"/>
              </a:ext>
            </a:extLst>
          </p:cNvPr>
          <p:cNvSpPr>
            <a:spLocks noGrp="1"/>
          </p:cNvSpPr>
          <p:nvPr>
            <p:ph type="body" sz="quarter" idx="14"/>
          </p:nvPr>
        </p:nvSpPr>
        <p:spPr>
          <a:xfrm>
            <a:off x="549274" y="3371850"/>
            <a:ext cx="4705351" cy="2657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5">
            <a:extLst>
              <a:ext uri="{FF2B5EF4-FFF2-40B4-BE49-F238E27FC236}">
                <a16:creationId xmlns:a16="http://schemas.microsoft.com/office/drawing/2014/main" id="{D1E03ECE-510D-BE5E-A67D-F11B49E97375}"/>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478373" y="6355437"/>
            <a:ext cx="980589" cy="280168"/>
          </a:xfrm>
          <a:prstGeom prst="rect">
            <a:avLst/>
          </a:prstGeom>
        </p:spPr>
      </p:pic>
      <p:sp>
        <p:nvSpPr>
          <p:cNvPr id="12" name="Slide Number Placeholder 5">
            <a:extLst>
              <a:ext uri="{FF2B5EF4-FFF2-40B4-BE49-F238E27FC236}">
                <a16:creationId xmlns:a16="http://schemas.microsoft.com/office/drawing/2014/main" id="{6C9DE529-ED35-8925-F9BC-1D435BF2CAB3}"/>
              </a:ext>
            </a:extLst>
          </p:cNvPr>
          <p:cNvSpPr txBox="1">
            <a:spLocks/>
          </p:cNvSpPr>
          <p:nvPr userDrawn="1"/>
        </p:nvSpPr>
        <p:spPr>
          <a:xfrm>
            <a:off x="11057990" y="6413253"/>
            <a:ext cx="578385" cy="228600"/>
          </a:xfrm>
          <a:prstGeom prst="rect">
            <a:avLst/>
          </a:prstGeom>
        </p:spPr>
        <p:txBody>
          <a:bodyPr lIns="0" rIns="0"/>
          <a:lstStyle>
            <a:defPPr>
              <a:defRPr lang="en-US"/>
            </a:defPPr>
            <a:lvl1pPr marL="0" algn="l" defTabSz="457040" rtl="0" eaLnBrk="1" latinLnBrk="0" hangingPunct="1">
              <a:defRPr sz="1799" kern="1200">
                <a:solidFill>
                  <a:schemeClr val="tx1"/>
                </a:solidFill>
                <a:latin typeface="+mn-lt"/>
                <a:ea typeface="+mn-ea"/>
                <a:cs typeface="+mn-cs"/>
              </a:defRPr>
            </a:lvl1pPr>
            <a:lvl2pPr marL="457040" algn="l" defTabSz="457040" rtl="0" eaLnBrk="1" latinLnBrk="0" hangingPunct="1">
              <a:defRPr sz="1799" kern="1200">
                <a:solidFill>
                  <a:schemeClr val="tx1"/>
                </a:solidFill>
                <a:latin typeface="+mn-lt"/>
                <a:ea typeface="+mn-ea"/>
                <a:cs typeface="+mn-cs"/>
              </a:defRPr>
            </a:lvl2pPr>
            <a:lvl3pPr marL="914080" algn="l" defTabSz="457040" rtl="0" eaLnBrk="1" latinLnBrk="0" hangingPunct="1">
              <a:defRPr sz="1799" kern="1200">
                <a:solidFill>
                  <a:schemeClr val="tx1"/>
                </a:solidFill>
                <a:latin typeface="+mn-lt"/>
                <a:ea typeface="+mn-ea"/>
                <a:cs typeface="+mn-cs"/>
              </a:defRPr>
            </a:lvl3pPr>
            <a:lvl4pPr marL="1371120" algn="l" defTabSz="457040" rtl="0" eaLnBrk="1" latinLnBrk="0" hangingPunct="1">
              <a:defRPr sz="1799" kern="1200">
                <a:solidFill>
                  <a:schemeClr val="tx1"/>
                </a:solidFill>
                <a:latin typeface="+mn-lt"/>
                <a:ea typeface="+mn-ea"/>
                <a:cs typeface="+mn-cs"/>
              </a:defRPr>
            </a:lvl4pPr>
            <a:lvl5pPr marL="1828160" algn="l" defTabSz="457040" rtl="0" eaLnBrk="1" latinLnBrk="0" hangingPunct="1">
              <a:defRPr sz="1799" kern="1200">
                <a:solidFill>
                  <a:schemeClr val="tx1"/>
                </a:solidFill>
                <a:latin typeface="+mn-lt"/>
                <a:ea typeface="+mn-ea"/>
                <a:cs typeface="+mn-cs"/>
              </a:defRPr>
            </a:lvl5pPr>
            <a:lvl6pPr marL="2285200" algn="l" defTabSz="457040" rtl="0" eaLnBrk="1" latinLnBrk="0" hangingPunct="1">
              <a:defRPr sz="1799" kern="1200">
                <a:solidFill>
                  <a:schemeClr val="tx1"/>
                </a:solidFill>
                <a:latin typeface="+mn-lt"/>
                <a:ea typeface="+mn-ea"/>
                <a:cs typeface="+mn-cs"/>
              </a:defRPr>
            </a:lvl6pPr>
            <a:lvl7pPr marL="2742240" algn="l" defTabSz="457040" rtl="0" eaLnBrk="1" latinLnBrk="0" hangingPunct="1">
              <a:defRPr sz="1799" kern="1200">
                <a:solidFill>
                  <a:schemeClr val="tx1"/>
                </a:solidFill>
                <a:latin typeface="+mn-lt"/>
                <a:ea typeface="+mn-ea"/>
                <a:cs typeface="+mn-cs"/>
              </a:defRPr>
            </a:lvl7pPr>
            <a:lvl8pPr marL="3199280" algn="l" defTabSz="457040" rtl="0" eaLnBrk="1" latinLnBrk="0" hangingPunct="1">
              <a:defRPr sz="1799" kern="1200">
                <a:solidFill>
                  <a:schemeClr val="tx1"/>
                </a:solidFill>
                <a:latin typeface="+mn-lt"/>
                <a:ea typeface="+mn-ea"/>
                <a:cs typeface="+mn-cs"/>
              </a:defRPr>
            </a:lvl8pPr>
            <a:lvl9pPr marL="3656320" algn="l" defTabSz="457040" rtl="0" eaLnBrk="1" latinLnBrk="0" hangingPunct="1">
              <a:defRPr sz="1799" kern="1200">
                <a:solidFill>
                  <a:schemeClr val="tx1"/>
                </a:solidFill>
                <a:latin typeface="+mn-lt"/>
                <a:ea typeface="+mn-ea"/>
                <a:cs typeface="+mn-cs"/>
              </a:defRPr>
            </a:lvl9pPr>
          </a:lstStyle>
          <a:p>
            <a:pPr algn="r"/>
            <a:fld id="{A9B9714D-1B27-0B43-A9CC-9EF2921F49DC}" type="slidenum">
              <a:rPr lang="en-US" sz="800" b="0" kern="1200" smtClean="0">
                <a:solidFill>
                  <a:schemeClr val="bg1"/>
                </a:solidFill>
                <a:ea typeface="+mn-ea"/>
                <a:cs typeface="+mn-cs"/>
              </a:rPr>
              <a:pPr algn="r"/>
              <a:t>‹#›</a:t>
            </a:fld>
            <a:endParaRPr lang="en-US" sz="800" b="0" kern="1200">
              <a:solidFill>
                <a:schemeClr val="bg1"/>
              </a:solidFill>
              <a:ea typeface="+mn-ea"/>
              <a:cs typeface="+mn-cs"/>
            </a:endParaRPr>
          </a:p>
        </p:txBody>
      </p:sp>
      <p:sp>
        <p:nvSpPr>
          <p:cNvPr id="2" name="Content Placeholder 5">
            <a:extLst>
              <a:ext uri="{FF2B5EF4-FFF2-40B4-BE49-F238E27FC236}">
                <a16:creationId xmlns:a16="http://schemas.microsoft.com/office/drawing/2014/main" id="{5D446322-4164-49A8-9BF7-6FF194103250}"/>
              </a:ext>
              <a:ext uri="{C183D7F6-B498-43B3-948B-1728B52AA6E4}">
                <adec:decorative xmlns:adec="http://schemas.microsoft.com/office/drawing/2017/decorative" val="1"/>
              </a:ext>
            </a:extLst>
          </p:cNvPr>
          <p:cNvSpPr>
            <a:spLocks noGrp="1"/>
          </p:cNvSpPr>
          <p:nvPr>
            <p:ph sz="quarter" idx="11"/>
          </p:nvPr>
        </p:nvSpPr>
        <p:spPr bwMode="invGray">
          <a:xfrm>
            <a:off x="5542754" y="658368"/>
            <a:ext cx="5989219" cy="5413248"/>
          </a:xfrm>
          <a:prstGeom prst="roundRect">
            <a:avLst>
              <a:gd name="adj" fmla="val 1337"/>
            </a:avLst>
          </a:prstGeom>
        </p:spPr>
        <p:txBody>
          <a:bodyPr/>
          <a:lstStyle>
            <a:lvl1pPr marL="0" indent="0">
              <a:lnSpc>
                <a:spcPct val="82000"/>
              </a:lnSpc>
              <a:spcBef>
                <a:spcPts val="1200"/>
              </a:spcBef>
              <a:buNone/>
              <a:defRPr sz="1400" spc="0" baseline="0">
                <a:solidFill>
                  <a:schemeClr val="bg1"/>
                </a:solidFill>
              </a:defRPr>
            </a:lvl1pPr>
            <a:lvl2pPr>
              <a:buNone/>
              <a:defRPr sz="1400">
                <a:solidFill>
                  <a:schemeClr val="bg2"/>
                </a:solidFill>
              </a:defRPr>
            </a:lvl2pPr>
          </a:lstStyle>
          <a:p>
            <a:pPr lvl="0"/>
            <a:r>
              <a:rPr lang="en-US"/>
              <a:t>Click to edit Master text styles</a:t>
            </a:r>
          </a:p>
        </p:txBody>
      </p:sp>
      <p:sp>
        <p:nvSpPr>
          <p:cNvPr id="5" name="Title 4">
            <a:extLst>
              <a:ext uri="{FF2B5EF4-FFF2-40B4-BE49-F238E27FC236}">
                <a16:creationId xmlns:a16="http://schemas.microsoft.com/office/drawing/2014/main" id="{AE16A644-0F66-D4A3-C593-B09DD3254C69}"/>
              </a:ext>
            </a:extLst>
          </p:cNvPr>
          <p:cNvSpPr>
            <a:spLocks noGrp="1"/>
          </p:cNvSpPr>
          <p:nvPr>
            <p:ph type="title" hasCustomPrompt="1"/>
          </p:nvPr>
        </p:nvSpPr>
        <p:spPr>
          <a:xfrm>
            <a:off x="548641" y="549551"/>
            <a:ext cx="4705986" cy="2066543"/>
          </a:xfrm>
        </p:spPr>
        <p:txBody>
          <a:bodyPr anchor="b"/>
          <a:lstStyle>
            <a:lvl1pPr>
              <a:defRPr sz="3600">
                <a:solidFill>
                  <a:schemeClr val="accent1"/>
                </a:solidFill>
              </a:defRPr>
            </a:lvl1pPr>
          </a:lstStyle>
          <a:p>
            <a:r>
              <a:rPr lang="en-US"/>
              <a:t>Click to add title</a:t>
            </a:r>
          </a:p>
        </p:txBody>
      </p:sp>
      <p:sp>
        <p:nvSpPr>
          <p:cNvPr id="9" name="Text Placeholder 7">
            <a:extLst>
              <a:ext uri="{FF2B5EF4-FFF2-40B4-BE49-F238E27FC236}">
                <a16:creationId xmlns:a16="http://schemas.microsoft.com/office/drawing/2014/main" id="{8643E456-7985-8475-E7A9-4E29D62F5C1F}"/>
              </a:ext>
            </a:extLst>
          </p:cNvPr>
          <p:cNvSpPr>
            <a:spLocks noGrp="1"/>
          </p:cNvSpPr>
          <p:nvPr>
            <p:ph type="body" sz="quarter" idx="15" hasCustomPrompt="1"/>
          </p:nvPr>
        </p:nvSpPr>
        <p:spPr>
          <a:xfrm>
            <a:off x="5542754" y="6468451"/>
            <a:ext cx="5539581" cy="109728"/>
          </a:xfrm>
        </p:spPr>
        <p:txBody>
          <a:bodyPr anchor="b"/>
          <a:lstStyle>
            <a:lvl1pPr>
              <a:defRPr sz="800"/>
            </a:lvl1pPr>
            <a:lvl2pPr>
              <a:defRPr sz="600"/>
            </a:lvl2pPr>
            <a:lvl3pPr>
              <a:defRPr sz="600"/>
            </a:lvl3pPr>
            <a:lvl4pPr>
              <a:defRPr sz="600"/>
            </a:lvl4pPr>
            <a:lvl5pPr>
              <a:defRPr sz="600"/>
            </a:lvl5pPr>
          </a:lstStyle>
          <a:p>
            <a:pPr lvl="0"/>
            <a:r>
              <a:rPr lang="en-US"/>
              <a:t>Footer</a:t>
            </a:r>
          </a:p>
        </p:txBody>
      </p:sp>
    </p:spTree>
    <p:extLst>
      <p:ext uri="{BB962C8B-B14F-4D97-AF65-F5344CB8AC3E}">
        <p14:creationId xmlns:p14="http://schemas.microsoft.com/office/powerpoint/2010/main" val="4044705538"/>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Weighted Left Graphic">
    <p:bg>
      <p:bgPr>
        <a:solidFill>
          <a:schemeClr val="bg2"/>
        </a:solidFill>
        <a:effectLst/>
      </p:bgPr>
    </p:bg>
    <p:spTree>
      <p:nvGrpSpPr>
        <p:cNvPr id="1" name=""/>
        <p:cNvGrpSpPr/>
        <p:nvPr/>
      </p:nvGrpSpPr>
      <p:grpSpPr>
        <a:xfrm>
          <a:off x="0" y="0"/>
          <a:ext cx="0" cy="0"/>
          <a:chOff x="0" y="0"/>
          <a:chExt cx="0" cy="0"/>
        </a:xfrm>
      </p:grpSpPr>
      <p:pic>
        <p:nvPicPr>
          <p:cNvPr id="7" name="Picture 6" descr="A blue and green background&#10;&#10;AI-generated content may be incorrect.">
            <a:extLst>
              <a:ext uri="{FF2B5EF4-FFF2-40B4-BE49-F238E27FC236}">
                <a16:creationId xmlns:a16="http://schemas.microsoft.com/office/drawing/2014/main" id="{8E399009-36DD-2E47-1758-98F32D97C64C}"/>
              </a:ext>
            </a:extLst>
          </p:cNvPr>
          <p:cNvPicPr>
            <a:picLocks noGrp="1" noRot="1" noMove="1" noResize="1" noEditPoints="1" noAdjustHandles="1" noChangeArrowheads="1" noChangeShapeType="1" noCrop="1"/>
          </p:cNvPicPr>
          <p:nvPr userDrawn="1"/>
        </p:nvPicPr>
        <p:blipFill>
          <a:blip r:embed="rId2"/>
          <a:stretch>
            <a:fillRect/>
          </a:stretch>
        </p:blipFill>
        <p:spPr>
          <a:xfrm>
            <a:off x="-1" y="891"/>
            <a:ext cx="12190415" cy="6867144"/>
          </a:xfrm>
          <a:prstGeom prst="rect">
            <a:avLst/>
          </a:prstGeom>
        </p:spPr>
      </p:pic>
      <p:sp>
        <p:nvSpPr>
          <p:cNvPr id="2" name="Rounded Rectangle 4">
            <a:extLst>
              <a:ext uri="{FF2B5EF4-FFF2-40B4-BE49-F238E27FC236}">
                <a16:creationId xmlns:a16="http://schemas.microsoft.com/office/drawing/2014/main" id="{73DF4A29-42FE-194E-745F-9A77294E21D0}"/>
              </a:ext>
              <a:ext uri="{C183D7F6-B498-43B3-948B-1728B52AA6E4}">
                <adec:decorative xmlns:adec="http://schemas.microsoft.com/office/drawing/2017/decorative" val="1"/>
              </a:ext>
            </a:extLst>
          </p:cNvPr>
          <p:cNvSpPr/>
          <p:nvPr userDrawn="1"/>
        </p:nvSpPr>
        <p:spPr>
          <a:xfrm>
            <a:off x="546099" y="549275"/>
            <a:ext cx="6198023" cy="5632704"/>
          </a:xfrm>
          <a:prstGeom prst="roundRect">
            <a:avLst>
              <a:gd name="adj" fmla="val 2401"/>
            </a:avLst>
          </a:prstGeom>
          <a:solidFill>
            <a:schemeClr val="tx2">
              <a:alpha val="5289"/>
            </a:schemeClr>
          </a:solidFill>
          <a:ln w="6350">
            <a:solidFill>
              <a:schemeClr val="bg1"/>
            </a:solidFill>
          </a:ln>
          <a:scene3d>
            <a:camera prst="orthographicFront"/>
            <a:lightRig rig="brightRoom" dir="t">
              <a:rot lat="0" lon="0" rev="0"/>
            </a:lightRig>
          </a:scene3d>
          <a:sp3d extrusionH="38100" prstMaterial="translucentPowder">
            <a:bevelT w="139700" h="8890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1600">
              <a:solidFill>
                <a:schemeClr val="tx1"/>
              </a:solidFill>
            </a:endParaRPr>
          </a:p>
        </p:txBody>
      </p:sp>
      <p:sp>
        <p:nvSpPr>
          <p:cNvPr id="5" name="Content Placeholder 5">
            <a:extLst>
              <a:ext uri="{FF2B5EF4-FFF2-40B4-BE49-F238E27FC236}">
                <a16:creationId xmlns:a16="http://schemas.microsoft.com/office/drawing/2014/main" id="{81F30B64-0B24-CDA0-E9C1-8FF5BD6DE5BC}"/>
              </a:ext>
              <a:ext uri="{C183D7F6-B498-43B3-948B-1728B52AA6E4}">
                <adec:decorative xmlns:adec="http://schemas.microsoft.com/office/drawing/2017/decorative" val="1"/>
              </a:ext>
            </a:extLst>
          </p:cNvPr>
          <p:cNvSpPr>
            <a:spLocks noGrp="1"/>
          </p:cNvSpPr>
          <p:nvPr>
            <p:ph sz="quarter" idx="11"/>
          </p:nvPr>
        </p:nvSpPr>
        <p:spPr bwMode="invGray">
          <a:xfrm>
            <a:off x="650501" y="658368"/>
            <a:ext cx="5989219" cy="5413248"/>
          </a:xfrm>
          <a:prstGeom prst="roundRect">
            <a:avLst>
              <a:gd name="adj" fmla="val 1337"/>
            </a:avLst>
          </a:prstGeom>
        </p:spPr>
        <p:txBody>
          <a:bodyPr/>
          <a:lstStyle>
            <a:lvl1pPr marL="0" indent="0">
              <a:lnSpc>
                <a:spcPct val="82000"/>
              </a:lnSpc>
              <a:spcBef>
                <a:spcPts val="1200"/>
              </a:spcBef>
              <a:buNone/>
              <a:defRPr sz="1400" spc="0" baseline="0">
                <a:solidFill>
                  <a:schemeClr val="bg1"/>
                </a:solidFill>
              </a:defRPr>
            </a:lvl1pPr>
            <a:lvl2pPr>
              <a:buNone/>
              <a:defRPr sz="1400">
                <a:solidFill>
                  <a:schemeClr val="bg2"/>
                </a:solidFill>
              </a:defRPr>
            </a:lvl2pPr>
          </a:lstStyle>
          <a:p>
            <a:pPr lvl="0"/>
            <a:r>
              <a:rPr lang="en-US"/>
              <a:t>Click to edit Master text styles</a:t>
            </a:r>
          </a:p>
        </p:txBody>
      </p:sp>
      <p:sp>
        <p:nvSpPr>
          <p:cNvPr id="11" name="Title Placeholder 1">
            <a:extLst>
              <a:ext uri="{FF2B5EF4-FFF2-40B4-BE49-F238E27FC236}">
                <a16:creationId xmlns:a16="http://schemas.microsoft.com/office/drawing/2014/main" id="{5A016A90-20DF-68A2-6D3E-8F2A7E80B38F}"/>
              </a:ext>
            </a:extLst>
          </p:cNvPr>
          <p:cNvSpPr>
            <a:spLocks noGrp="1"/>
          </p:cNvSpPr>
          <p:nvPr>
            <p:ph type="title"/>
          </p:nvPr>
        </p:nvSpPr>
        <p:spPr>
          <a:xfrm>
            <a:off x="7127874" y="549275"/>
            <a:ext cx="4514852" cy="2063296"/>
          </a:xfrm>
          <a:prstGeom prst="rect">
            <a:avLst/>
          </a:prstGeom>
        </p:spPr>
        <p:txBody>
          <a:bodyPr vert="horz" lIns="0" tIns="0" rIns="0" bIns="0" rtlCol="0" anchor="b" anchorCtr="0">
            <a:noAutofit/>
          </a:bodyPr>
          <a:lstStyle>
            <a:lvl1pPr>
              <a:defRPr lang="en-US" sz="3600" b="0" dirty="0">
                <a:solidFill>
                  <a:schemeClr val="accent1"/>
                </a:solidFill>
              </a:defRPr>
            </a:lvl1pPr>
          </a:lstStyle>
          <a:p>
            <a:pPr lvl="0"/>
            <a:r>
              <a:rPr lang="en-US"/>
              <a:t>Click to edit Master title style</a:t>
            </a:r>
          </a:p>
        </p:txBody>
      </p:sp>
      <p:sp>
        <p:nvSpPr>
          <p:cNvPr id="3" name="Subtitle 2">
            <a:extLst>
              <a:ext uri="{FF2B5EF4-FFF2-40B4-BE49-F238E27FC236}">
                <a16:creationId xmlns:a16="http://schemas.microsoft.com/office/drawing/2014/main" id="{3A073398-5049-A061-DAA7-D754E169ECF0}"/>
              </a:ext>
            </a:extLst>
          </p:cNvPr>
          <p:cNvSpPr>
            <a:spLocks noGrp="1"/>
          </p:cNvSpPr>
          <p:nvPr>
            <p:ph type="subTitle" idx="1"/>
          </p:nvPr>
        </p:nvSpPr>
        <p:spPr>
          <a:xfrm>
            <a:off x="7127875" y="2679192"/>
            <a:ext cx="4514852" cy="533908"/>
          </a:xfrm>
          <a:prstGeom prst="rect">
            <a:avLst/>
          </a:prstGeom>
        </p:spPr>
        <p:txBody>
          <a:bodyPr/>
          <a:lstStyle>
            <a:lvl1pPr marL="0" indent="0" algn="l">
              <a:lnSpc>
                <a:spcPct val="90000"/>
              </a:lnSpc>
              <a:buNone/>
              <a:defRPr sz="2000">
                <a:solidFill>
                  <a:schemeClr val="bg1"/>
                </a:solidFill>
                <a:latin typeface="ServiceNow Sans" panose="020B05040401010101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Text Placeholder 9">
            <a:extLst>
              <a:ext uri="{FF2B5EF4-FFF2-40B4-BE49-F238E27FC236}">
                <a16:creationId xmlns:a16="http://schemas.microsoft.com/office/drawing/2014/main" id="{537CB648-B80B-9A00-C8B4-703842420EA0}"/>
              </a:ext>
            </a:extLst>
          </p:cNvPr>
          <p:cNvSpPr>
            <a:spLocks noGrp="1"/>
          </p:cNvSpPr>
          <p:nvPr>
            <p:ph type="body" sz="quarter" idx="14"/>
          </p:nvPr>
        </p:nvSpPr>
        <p:spPr>
          <a:xfrm>
            <a:off x="7127874" y="3371850"/>
            <a:ext cx="4508501" cy="2657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15">
            <a:extLst>
              <a:ext uri="{FF2B5EF4-FFF2-40B4-BE49-F238E27FC236}">
                <a16:creationId xmlns:a16="http://schemas.microsoft.com/office/drawing/2014/main" id="{8F4E6225-88C5-7E4C-D695-21CB37DC1CDF}"/>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478373" y="6355437"/>
            <a:ext cx="980589" cy="280168"/>
          </a:xfrm>
          <a:prstGeom prst="rect">
            <a:avLst/>
          </a:prstGeom>
        </p:spPr>
      </p:pic>
      <p:sp>
        <p:nvSpPr>
          <p:cNvPr id="9" name="Slide Number Placeholder 5">
            <a:extLst>
              <a:ext uri="{FF2B5EF4-FFF2-40B4-BE49-F238E27FC236}">
                <a16:creationId xmlns:a16="http://schemas.microsoft.com/office/drawing/2014/main" id="{DE1ABF3D-72CA-BD8C-D351-6496E8BE4908}"/>
              </a:ext>
            </a:extLst>
          </p:cNvPr>
          <p:cNvSpPr txBox="1">
            <a:spLocks/>
          </p:cNvSpPr>
          <p:nvPr userDrawn="1"/>
        </p:nvSpPr>
        <p:spPr>
          <a:xfrm>
            <a:off x="11057990" y="6413253"/>
            <a:ext cx="578385" cy="228600"/>
          </a:xfrm>
          <a:prstGeom prst="rect">
            <a:avLst/>
          </a:prstGeom>
        </p:spPr>
        <p:txBody>
          <a:bodyPr lIns="0" rIns="0"/>
          <a:lstStyle>
            <a:defPPr>
              <a:defRPr lang="en-US"/>
            </a:defPPr>
            <a:lvl1pPr marL="0" algn="l" defTabSz="457040" rtl="0" eaLnBrk="1" latinLnBrk="0" hangingPunct="1">
              <a:defRPr sz="1799" kern="1200">
                <a:solidFill>
                  <a:schemeClr val="tx1"/>
                </a:solidFill>
                <a:latin typeface="+mn-lt"/>
                <a:ea typeface="+mn-ea"/>
                <a:cs typeface="+mn-cs"/>
              </a:defRPr>
            </a:lvl1pPr>
            <a:lvl2pPr marL="457040" algn="l" defTabSz="457040" rtl="0" eaLnBrk="1" latinLnBrk="0" hangingPunct="1">
              <a:defRPr sz="1799" kern="1200">
                <a:solidFill>
                  <a:schemeClr val="tx1"/>
                </a:solidFill>
                <a:latin typeface="+mn-lt"/>
                <a:ea typeface="+mn-ea"/>
                <a:cs typeface="+mn-cs"/>
              </a:defRPr>
            </a:lvl2pPr>
            <a:lvl3pPr marL="914080" algn="l" defTabSz="457040" rtl="0" eaLnBrk="1" latinLnBrk="0" hangingPunct="1">
              <a:defRPr sz="1799" kern="1200">
                <a:solidFill>
                  <a:schemeClr val="tx1"/>
                </a:solidFill>
                <a:latin typeface="+mn-lt"/>
                <a:ea typeface="+mn-ea"/>
                <a:cs typeface="+mn-cs"/>
              </a:defRPr>
            </a:lvl3pPr>
            <a:lvl4pPr marL="1371120" algn="l" defTabSz="457040" rtl="0" eaLnBrk="1" latinLnBrk="0" hangingPunct="1">
              <a:defRPr sz="1799" kern="1200">
                <a:solidFill>
                  <a:schemeClr val="tx1"/>
                </a:solidFill>
                <a:latin typeface="+mn-lt"/>
                <a:ea typeface="+mn-ea"/>
                <a:cs typeface="+mn-cs"/>
              </a:defRPr>
            </a:lvl4pPr>
            <a:lvl5pPr marL="1828160" algn="l" defTabSz="457040" rtl="0" eaLnBrk="1" latinLnBrk="0" hangingPunct="1">
              <a:defRPr sz="1799" kern="1200">
                <a:solidFill>
                  <a:schemeClr val="tx1"/>
                </a:solidFill>
                <a:latin typeface="+mn-lt"/>
                <a:ea typeface="+mn-ea"/>
                <a:cs typeface="+mn-cs"/>
              </a:defRPr>
            </a:lvl5pPr>
            <a:lvl6pPr marL="2285200" algn="l" defTabSz="457040" rtl="0" eaLnBrk="1" latinLnBrk="0" hangingPunct="1">
              <a:defRPr sz="1799" kern="1200">
                <a:solidFill>
                  <a:schemeClr val="tx1"/>
                </a:solidFill>
                <a:latin typeface="+mn-lt"/>
                <a:ea typeface="+mn-ea"/>
                <a:cs typeface="+mn-cs"/>
              </a:defRPr>
            </a:lvl6pPr>
            <a:lvl7pPr marL="2742240" algn="l" defTabSz="457040" rtl="0" eaLnBrk="1" latinLnBrk="0" hangingPunct="1">
              <a:defRPr sz="1799" kern="1200">
                <a:solidFill>
                  <a:schemeClr val="tx1"/>
                </a:solidFill>
                <a:latin typeface="+mn-lt"/>
                <a:ea typeface="+mn-ea"/>
                <a:cs typeface="+mn-cs"/>
              </a:defRPr>
            </a:lvl7pPr>
            <a:lvl8pPr marL="3199280" algn="l" defTabSz="457040" rtl="0" eaLnBrk="1" latinLnBrk="0" hangingPunct="1">
              <a:defRPr sz="1799" kern="1200">
                <a:solidFill>
                  <a:schemeClr val="tx1"/>
                </a:solidFill>
                <a:latin typeface="+mn-lt"/>
                <a:ea typeface="+mn-ea"/>
                <a:cs typeface="+mn-cs"/>
              </a:defRPr>
            </a:lvl8pPr>
            <a:lvl9pPr marL="3656320" algn="l" defTabSz="457040" rtl="0" eaLnBrk="1" latinLnBrk="0" hangingPunct="1">
              <a:defRPr sz="1799" kern="1200">
                <a:solidFill>
                  <a:schemeClr val="tx1"/>
                </a:solidFill>
                <a:latin typeface="+mn-lt"/>
                <a:ea typeface="+mn-ea"/>
                <a:cs typeface="+mn-cs"/>
              </a:defRPr>
            </a:lvl9pPr>
          </a:lstStyle>
          <a:p>
            <a:pPr algn="r"/>
            <a:fld id="{A9B9714D-1B27-0B43-A9CC-9EF2921F49DC}" type="slidenum">
              <a:rPr lang="en-US" sz="800" b="0" kern="1200" smtClean="0">
                <a:solidFill>
                  <a:schemeClr val="bg1"/>
                </a:solidFill>
                <a:ea typeface="+mn-ea"/>
                <a:cs typeface="+mn-cs"/>
              </a:rPr>
              <a:pPr algn="r"/>
              <a:t>‹#›</a:t>
            </a:fld>
            <a:endParaRPr lang="en-US" sz="800" b="0" kern="1200">
              <a:solidFill>
                <a:schemeClr val="bg1"/>
              </a:solidFill>
              <a:ea typeface="+mn-ea"/>
              <a:cs typeface="+mn-cs"/>
            </a:endParaRPr>
          </a:p>
        </p:txBody>
      </p:sp>
      <p:sp>
        <p:nvSpPr>
          <p:cNvPr id="12" name="Text Placeholder 7">
            <a:extLst>
              <a:ext uri="{FF2B5EF4-FFF2-40B4-BE49-F238E27FC236}">
                <a16:creationId xmlns:a16="http://schemas.microsoft.com/office/drawing/2014/main" id="{0FCC0E62-3E81-41B1-EAD1-0F3CD846850E}"/>
              </a:ext>
            </a:extLst>
          </p:cNvPr>
          <p:cNvSpPr>
            <a:spLocks noGrp="1"/>
          </p:cNvSpPr>
          <p:nvPr>
            <p:ph type="body" sz="quarter" idx="15" hasCustomPrompt="1"/>
          </p:nvPr>
        </p:nvSpPr>
        <p:spPr>
          <a:xfrm>
            <a:off x="1828798" y="6468451"/>
            <a:ext cx="9253538" cy="109728"/>
          </a:xfrm>
        </p:spPr>
        <p:txBody>
          <a:bodyPr anchor="b"/>
          <a:lstStyle>
            <a:lvl1pPr>
              <a:defRPr sz="800"/>
            </a:lvl1pPr>
            <a:lvl2pPr>
              <a:defRPr sz="600"/>
            </a:lvl2pPr>
            <a:lvl3pPr>
              <a:defRPr sz="600"/>
            </a:lvl3pPr>
            <a:lvl4pPr>
              <a:defRPr sz="600"/>
            </a:lvl4pPr>
            <a:lvl5pPr>
              <a:defRPr sz="600"/>
            </a:lvl5pPr>
          </a:lstStyle>
          <a:p>
            <a:pPr lvl="0"/>
            <a:r>
              <a:rPr lang="en-US"/>
              <a:t>Footer</a:t>
            </a:r>
          </a:p>
        </p:txBody>
      </p:sp>
    </p:spTree>
    <p:extLst>
      <p:ext uri="{BB962C8B-B14F-4D97-AF65-F5344CB8AC3E}">
        <p14:creationId xmlns:p14="http://schemas.microsoft.com/office/powerpoint/2010/main" val="2442001417"/>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Demo Full Screen">
    <p:bg>
      <p:bgPr>
        <a:solidFill>
          <a:schemeClr val="tx1"/>
        </a:solidFill>
        <a:effectLst/>
      </p:bgPr>
    </p:bg>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AAC87AFA-B647-68AE-538B-0418C1FEAD95}"/>
              </a:ext>
            </a:extLst>
          </p:cNvPr>
          <p:cNvSpPr>
            <a:spLocks noGrp="1"/>
          </p:cNvSpPr>
          <p:nvPr>
            <p:ph type="pic" sz="quarter" idx="16" hasCustomPrompt="1"/>
          </p:nvPr>
        </p:nvSpPr>
        <p:spPr>
          <a:xfrm>
            <a:off x="0" y="0"/>
            <a:ext cx="12188825" cy="6867144"/>
          </a:xfrm>
          <a:prstGeom prst="rect">
            <a:avLst/>
          </a:prstGeom>
          <a:noFill/>
        </p:spPr>
        <p:txBody>
          <a:bodyPr/>
          <a:lstStyle>
            <a:lvl1pPr marL="0" indent="0" algn="ctr">
              <a:lnSpc>
                <a:spcPct val="82000"/>
              </a:lnSpc>
              <a:buNone/>
              <a:defRPr spc="0" baseline="0"/>
            </a:lvl1pPr>
          </a:lstStyle>
          <a:p>
            <a:r>
              <a:rPr lang="en-US"/>
              <a:t>Click icon to add demo screen</a:t>
            </a:r>
          </a:p>
        </p:txBody>
      </p:sp>
    </p:spTree>
    <p:extLst>
      <p:ext uri="{BB962C8B-B14F-4D97-AF65-F5344CB8AC3E}">
        <p14:creationId xmlns:p14="http://schemas.microsoft.com/office/powerpoint/2010/main" val="4204774149"/>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Indigo">
    <p:bg>
      <p:bgPr>
        <a:solidFill>
          <a:schemeClr val="bg2"/>
        </a:solidFill>
        <a:effectLst/>
      </p:bgPr>
    </p:bg>
    <p:spTree>
      <p:nvGrpSpPr>
        <p:cNvPr id="1" name=""/>
        <p:cNvGrpSpPr/>
        <p:nvPr/>
      </p:nvGrpSpPr>
      <p:grpSpPr>
        <a:xfrm>
          <a:off x="0" y="0"/>
          <a:ext cx="0" cy="0"/>
          <a:chOff x="0" y="0"/>
          <a:chExt cx="0" cy="0"/>
        </a:xfrm>
      </p:grpSpPr>
      <p:pic>
        <p:nvPicPr>
          <p:cNvPr id="4" name="Picture 3" descr="A blue and purple background&#10;&#10;AI-generated content may be incorrect.">
            <a:extLst>
              <a:ext uri="{FF2B5EF4-FFF2-40B4-BE49-F238E27FC236}">
                <a16:creationId xmlns:a16="http://schemas.microsoft.com/office/drawing/2014/main" id="{A433C7BF-77FA-11E0-388C-9604D8530F44}"/>
              </a:ext>
            </a:extLst>
          </p:cNvPr>
          <p:cNvPicPr>
            <a:picLocks noGrp="1" noRot="1" noMove="1" noResize="1" noEditPoints="1" noAdjustHandles="1" noChangeArrowheads="1" noChangeShapeType="1" noCrop="1"/>
          </p:cNvPicPr>
          <p:nvPr userDrawn="1"/>
        </p:nvPicPr>
        <p:blipFill>
          <a:blip r:embed="rId2"/>
          <a:stretch>
            <a:fillRect/>
          </a:stretch>
        </p:blipFill>
        <p:spPr>
          <a:xfrm>
            <a:off x="-1" y="891"/>
            <a:ext cx="12190415" cy="6867144"/>
          </a:xfrm>
          <a:prstGeom prst="rect">
            <a:avLst/>
          </a:prstGeom>
        </p:spPr>
      </p:pic>
      <p:pic>
        <p:nvPicPr>
          <p:cNvPr id="12" name="Graphic 11">
            <a:extLst>
              <a:ext uri="{FF2B5EF4-FFF2-40B4-BE49-F238E27FC236}">
                <a16:creationId xmlns:a16="http://schemas.microsoft.com/office/drawing/2014/main" id="{01902FD6-097B-71EB-E01C-6758DBD1DF59}"/>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715374" y="5818344"/>
            <a:ext cx="3187701" cy="919772"/>
          </a:xfrm>
          <a:prstGeom prst="rect">
            <a:avLst/>
          </a:prstGeom>
        </p:spPr>
      </p:pic>
      <p:sp>
        <p:nvSpPr>
          <p:cNvPr id="2" name="Footer Placeholder 4">
            <a:extLst>
              <a:ext uri="{FF2B5EF4-FFF2-40B4-BE49-F238E27FC236}">
                <a16:creationId xmlns:a16="http://schemas.microsoft.com/office/drawing/2014/main" id="{02926F9F-7B80-A229-9C87-AA0CBA4A214B}"/>
              </a:ext>
            </a:extLst>
          </p:cNvPr>
          <p:cNvSpPr txBox="1">
            <a:spLocks/>
          </p:cNvSpPr>
          <p:nvPr userDrawn="1"/>
        </p:nvSpPr>
        <p:spPr>
          <a:xfrm>
            <a:off x="548641" y="6408532"/>
            <a:ext cx="2290669" cy="214746"/>
          </a:xfrm>
          <a:prstGeom prst="rect">
            <a:avLst/>
          </a:prstGeom>
        </p:spPr>
        <p:txBody>
          <a:bodyPr vert="horz" lIns="0" tIns="0" rIns="0" bIns="0" rtlCol="0" anchor="ctr"/>
          <a:lstStyle>
            <a:defPPr>
              <a:defRPr lang="en-US"/>
            </a:defPPr>
            <a:lvl1pPr algn="r">
              <a:defRPr sz="600"/>
            </a:lvl1pPr>
            <a:lvl2pPr marL="457040" algn="l" defTabSz="457040" rtl="0" eaLnBrk="1" latinLnBrk="0" hangingPunct="1">
              <a:defRPr sz="1799" kern="1200">
                <a:solidFill>
                  <a:schemeClr val="tx1"/>
                </a:solidFill>
                <a:latin typeface="+mn-lt"/>
                <a:ea typeface="+mn-ea"/>
                <a:cs typeface="+mn-cs"/>
              </a:defRPr>
            </a:lvl2pPr>
            <a:lvl3pPr marL="914080" algn="l" defTabSz="457040" rtl="0" eaLnBrk="1" latinLnBrk="0" hangingPunct="1">
              <a:defRPr sz="1799" kern="1200">
                <a:solidFill>
                  <a:schemeClr val="tx1"/>
                </a:solidFill>
                <a:latin typeface="+mn-lt"/>
                <a:ea typeface="+mn-ea"/>
                <a:cs typeface="+mn-cs"/>
              </a:defRPr>
            </a:lvl3pPr>
            <a:lvl4pPr marL="1371120" algn="l" defTabSz="457040" rtl="0" eaLnBrk="1" latinLnBrk="0" hangingPunct="1">
              <a:defRPr sz="1799" kern="1200">
                <a:solidFill>
                  <a:schemeClr val="tx1"/>
                </a:solidFill>
                <a:latin typeface="+mn-lt"/>
                <a:ea typeface="+mn-ea"/>
                <a:cs typeface="+mn-cs"/>
              </a:defRPr>
            </a:lvl4pPr>
            <a:lvl5pPr marL="1828160" algn="l" defTabSz="457040" rtl="0" eaLnBrk="1" latinLnBrk="0" hangingPunct="1">
              <a:defRPr sz="1799" kern="1200">
                <a:solidFill>
                  <a:schemeClr val="tx1"/>
                </a:solidFill>
                <a:latin typeface="+mn-lt"/>
                <a:ea typeface="+mn-ea"/>
                <a:cs typeface="+mn-cs"/>
              </a:defRPr>
            </a:lvl5pPr>
            <a:lvl6pPr marL="2285200" algn="l" defTabSz="457040" rtl="0" eaLnBrk="1" latinLnBrk="0" hangingPunct="1">
              <a:defRPr sz="1799" kern="1200">
                <a:solidFill>
                  <a:schemeClr val="tx1"/>
                </a:solidFill>
                <a:latin typeface="+mn-lt"/>
                <a:ea typeface="+mn-ea"/>
                <a:cs typeface="+mn-cs"/>
              </a:defRPr>
            </a:lvl6pPr>
            <a:lvl7pPr marL="2742240" algn="l" defTabSz="457040" rtl="0" eaLnBrk="1" latinLnBrk="0" hangingPunct="1">
              <a:defRPr sz="1799" kern="1200">
                <a:solidFill>
                  <a:schemeClr val="tx1"/>
                </a:solidFill>
                <a:latin typeface="+mn-lt"/>
                <a:ea typeface="+mn-ea"/>
                <a:cs typeface="+mn-cs"/>
              </a:defRPr>
            </a:lvl7pPr>
            <a:lvl8pPr marL="3199280" algn="l" defTabSz="457040" rtl="0" eaLnBrk="1" latinLnBrk="0" hangingPunct="1">
              <a:defRPr sz="1799" kern="1200">
                <a:solidFill>
                  <a:schemeClr val="tx1"/>
                </a:solidFill>
                <a:latin typeface="+mn-lt"/>
                <a:ea typeface="+mn-ea"/>
                <a:cs typeface="+mn-cs"/>
              </a:defRPr>
            </a:lvl8pPr>
            <a:lvl9pPr marL="3656320" algn="l" defTabSz="457040" rtl="0" eaLnBrk="1" latinLnBrk="0" hangingPunct="1">
              <a:defRPr sz="1799" kern="1200">
                <a:solidFill>
                  <a:schemeClr val="tx1"/>
                </a:solidFill>
                <a:latin typeface="+mn-lt"/>
                <a:ea typeface="+mn-ea"/>
                <a:cs typeface="+mn-cs"/>
              </a:defRPr>
            </a:lvl9pPr>
          </a:lstStyle>
          <a:p>
            <a:pPr algn="l"/>
            <a:r>
              <a:rPr lang="en-US" sz="800">
                <a:solidFill>
                  <a:srgbClr val="FFFFFF">
                    <a:alpha val="50000"/>
                  </a:srgbClr>
                </a:solidFill>
              </a:rPr>
              <a:t>© 2026 ServiceNow, Inc. All Rights Reserved.</a:t>
            </a:r>
          </a:p>
        </p:txBody>
      </p:sp>
      <p:sp>
        <p:nvSpPr>
          <p:cNvPr id="7" name="Title 4">
            <a:extLst>
              <a:ext uri="{FF2B5EF4-FFF2-40B4-BE49-F238E27FC236}">
                <a16:creationId xmlns:a16="http://schemas.microsoft.com/office/drawing/2014/main" id="{962F1E25-5FDF-9409-BF54-740F49D5A5CD}"/>
              </a:ext>
            </a:extLst>
          </p:cNvPr>
          <p:cNvSpPr>
            <a:spLocks noGrp="1"/>
          </p:cNvSpPr>
          <p:nvPr>
            <p:ph type="title" hasCustomPrompt="1"/>
          </p:nvPr>
        </p:nvSpPr>
        <p:spPr>
          <a:xfrm>
            <a:off x="548641" y="547688"/>
            <a:ext cx="11089323" cy="3589909"/>
          </a:xfrm>
        </p:spPr>
        <p:txBody>
          <a:bodyPr anchor="b"/>
          <a:lstStyle>
            <a:lvl1pPr>
              <a:lnSpc>
                <a:spcPct val="85000"/>
              </a:lnSpc>
              <a:defRPr sz="7200" b="1" i="0">
                <a:solidFill>
                  <a:schemeClr val="bg1"/>
                </a:solidFill>
                <a:latin typeface="ServiceNow Sans Display Bold" panose="020B0804040101010104" pitchFamily="34" charset="0"/>
              </a:defRPr>
            </a:lvl1pPr>
          </a:lstStyle>
          <a:p>
            <a:r>
              <a:rPr lang="en-US"/>
              <a:t>Click to edit style</a:t>
            </a:r>
          </a:p>
        </p:txBody>
      </p:sp>
      <p:sp>
        <p:nvSpPr>
          <p:cNvPr id="8" name="Text Placeholder 49">
            <a:extLst>
              <a:ext uri="{FF2B5EF4-FFF2-40B4-BE49-F238E27FC236}">
                <a16:creationId xmlns:a16="http://schemas.microsoft.com/office/drawing/2014/main" id="{CDEC03F9-1328-3A1C-5391-FDDF5140C68E}"/>
              </a:ext>
            </a:extLst>
          </p:cNvPr>
          <p:cNvSpPr>
            <a:spLocks noGrp="1"/>
          </p:cNvSpPr>
          <p:nvPr>
            <p:ph type="body" sz="quarter" idx="10"/>
          </p:nvPr>
        </p:nvSpPr>
        <p:spPr>
          <a:xfrm>
            <a:off x="548641" y="4139184"/>
            <a:ext cx="6387148" cy="890577"/>
          </a:xfrm>
          <a:prstGeom prst="rect">
            <a:avLst/>
          </a:prstGeom>
        </p:spPr>
        <p:txBody>
          <a:bodyPr lIns="0" tIns="0" rIns="0" bIns="0" anchor="b">
            <a:noAutofit/>
          </a:bodyPr>
          <a:lstStyle>
            <a:lvl1pPr marL="0" indent="0">
              <a:lnSpc>
                <a:spcPct val="90000"/>
              </a:lnSpc>
              <a:spcBef>
                <a:spcPts val="0"/>
              </a:spcBef>
              <a:spcAft>
                <a:spcPts val="200"/>
              </a:spcAft>
              <a:buFontTx/>
              <a:buNone/>
              <a:defRPr sz="2000" b="0" i="0" spc="0" baseline="0">
                <a:solidFill>
                  <a:schemeClr val="bg1"/>
                </a:solidFill>
                <a:latin typeface="ServiceNow Sans Medium" panose="020B0704040101010104" pitchFamily="34" charset="0"/>
                <a:cs typeface="ServiceNow Sans Medium" panose="020B0704040101010104" pitchFamily="34" charset="0"/>
              </a:defRPr>
            </a:lvl1pPr>
            <a:lvl2pPr marL="457200" indent="0">
              <a:buFontTx/>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9" name="Text Placeholder 51">
            <a:extLst>
              <a:ext uri="{FF2B5EF4-FFF2-40B4-BE49-F238E27FC236}">
                <a16:creationId xmlns:a16="http://schemas.microsoft.com/office/drawing/2014/main" id="{5D4F5DDD-72C3-AEFB-7664-ABF7B0B8118C}"/>
              </a:ext>
            </a:extLst>
          </p:cNvPr>
          <p:cNvSpPr>
            <a:spLocks noGrp="1"/>
          </p:cNvSpPr>
          <p:nvPr>
            <p:ph type="body" sz="quarter" idx="11"/>
          </p:nvPr>
        </p:nvSpPr>
        <p:spPr>
          <a:xfrm>
            <a:off x="548641" y="5133960"/>
            <a:ext cx="6387148" cy="514507"/>
          </a:xfrm>
          <a:prstGeom prst="rect">
            <a:avLst/>
          </a:prstGeom>
        </p:spPr>
        <p:txBody>
          <a:bodyPr lIns="0" tIns="0" rIns="0" bIns="0" anchor="t" anchorCtr="0">
            <a:noAutofit/>
          </a:bodyPr>
          <a:lstStyle>
            <a:lvl1pPr marL="0" indent="0">
              <a:lnSpc>
                <a:spcPct val="100000"/>
              </a:lnSpc>
              <a:spcBef>
                <a:spcPts val="0"/>
              </a:spcBef>
              <a:spcAft>
                <a:spcPts val="200"/>
              </a:spcAft>
              <a:buFontTx/>
              <a:buNone/>
              <a:defRPr sz="1600" b="0" i="0" spc="0" baseline="0">
                <a:solidFill>
                  <a:schemeClr val="bg1"/>
                </a:solidFill>
                <a:latin typeface="+mn-lt"/>
                <a:cs typeface="ServiceNow Sans Light" panose="020B0404040101010104" pitchFamily="34" charset="77"/>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15681513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emo Intro Desktop">
    <p:bg>
      <p:bgPr>
        <a:solidFill>
          <a:schemeClr val="bg1"/>
        </a:solidFill>
        <a:effectLst/>
      </p:bgPr>
    </p:bg>
    <p:spTree>
      <p:nvGrpSpPr>
        <p:cNvPr id="1" name=""/>
        <p:cNvGrpSpPr/>
        <p:nvPr/>
      </p:nvGrpSpPr>
      <p:grpSpPr>
        <a:xfrm>
          <a:off x="0" y="0"/>
          <a:ext cx="0" cy="0"/>
          <a:chOff x="0" y="0"/>
          <a:chExt cx="0" cy="0"/>
        </a:xfrm>
      </p:grpSpPr>
      <p:pic>
        <p:nvPicPr>
          <p:cNvPr id="4" name="Picture 3" descr="A green and blue gradient&#10;&#10;AI-generated content may be incorrect.">
            <a:extLst>
              <a:ext uri="{FF2B5EF4-FFF2-40B4-BE49-F238E27FC236}">
                <a16:creationId xmlns:a16="http://schemas.microsoft.com/office/drawing/2014/main" id="{485FB02E-FE33-5C9A-54BB-10B69B728AD9}"/>
              </a:ext>
            </a:extLst>
          </p:cNvPr>
          <p:cNvPicPr>
            <a:picLocks noGrp="1" noRot="1" noMove="1" noResize="1" noEditPoints="1" noAdjustHandles="1" noChangeArrowheads="1" noChangeShapeType="1" noCrop="1"/>
          </p:cNvPicPr>
          <p:nvPr userDrawn="1"/>
        </p:nvPicPr>
        <p:blipFill>
          <a:blip r:embed="rId2"/>
          <a:stretch>
            <a:fillRect/>
          </a:stretch>
        </p:blipFill>
        <p:spPr>
          <a:xfrm>
            <a:off x="-1" y="891"/>
            <a:ext cx="12190415" cy="6867144"/>
          </a:xfrm>
          <a:prstGeom prst="rect">
            <a:avLst/>
          </a:prstGeom>
        </p:spPr>
      </p:pic>
      <p:sp>
        <p:nvSpPr>
          <p:cNvPr id="9" name="Rounded Rectangle 7">
            <a:extLst>
              <a:ext uri="{FF2B5EF4-FFF2-40B4-BE49-F238E27FC236}">
                <a16:creationId xmlns:a16="http://schemas.microsoft.com/office/drawing/2014/main" id="{1C16FC11-8E5D-DE70-ED6D-33DD3695EDA0}"/>
              </a:ext>
              <a:ext uri="{C183D7F6-B498-43B3-948B-1728B52AA6E4}">
                <adec:decorative xmlns:adec="http://schemas.microsoft.com/office/drawing/2017/decorative" val="1"/>
              </a:ext>
            </a:extLst>
          </p:cNvPr>
          <p:cNvSpPr/>
          <p:nvPr/>
        </p:nvSpPr>
        <p:spPr>
          <a:xfrm>
            <a:off x="5204776" y="1560021"/>
            <a:ext cx="6428232" cy="3758137"/>
          </a:xfrm>
          <a:prstGeom prst="roundRect">
            <a:avLst>
              <a:gd name="adj" fmla="val 2874"/>
            </a:avLst>
          </a:prstGeom>
          <a:solidFill>
            <a:schemeClr val="tx2">
              <a:alpha val="5289"/>
            </a:schemeClr>
          </a:solidFill>
          <a:ln w="6350">
            <a:solidFill>
              <a:schemeClr val="bg1"/>
            </a:solidFill>
          </a:ln>
          <a:scene3d>
            <a:camera prst="orthographicFront"/>
            <a:lightRig rig="brightRoom" dir="t">
              <a:rot lat="0" lon="0" rev="0"/>
            </a:lightRig>
          </a:scene3d>
          <a:sp3d extrusionH="38100" prstMaterial="translucentPowder">
            <a:bevelT w="139700" h="8890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1600">
              <a:solidFill>
                <a:schemeClr val="tx1"/>
              </a:solidFill>
            </a:endParaRPr>
          </a:p>
        </p:txBody>
      </p:sp>
      <p:sp>
        <p:nvSpPr>
          <p:cNvPr id="3" name="Picture Placeholder 3">
            <a:extLst>
              <a:ext uri="{FF2B5EF4-FFF2-40B4-BE49-F238E27FC236}">
                <a16:creationId xmlns:a16="http://schemas.microsoft.com/office/drawing/2014/main" id="{AAC87AFA-B647-68AE-538B-0418C1FEAD95}"/>
              </a:ext>
              <a:ext uri="{C183D7F6-B498-43B3-948B-1728B52AA6E4}">
                <adec:decorative xmlns:adec="http://schemas.microsoft.com/office/drawing/2017/decorative" val="1"/>
              </a:ext>
            </a:extLst>
          </p:cNvPr>
          <p:cNvSpPr>
            <a:spLocks noGrp="1"/>
          </p:cNvSpPr>
          <p:nvPr>
            <p:ph type="pic" sz="quarter" idx="16" hasCustomPrompt="1"/>
          </p:nvPr>
        </p:nvSpPr>
        <p:spPr>
          <a:xfrm>
            <a:off x="5355498" y="1710740"/>
            <a:ext cx="6126789" cy="3456696"/>
          </a:xfrm>
          <a:prstGeom prst="roundRect">
            <a:avLst>
              <a:gd name="adj" fmla="val 2066"/>
            </a:avLst>
          </a:prstGeom>
          <a:solidFill>
            <a:srgbClr val="021829">
              <a:alpha val="90000"/>
            </a:srgbClr>
          </a:solidFill>
        </p:spPr>
        <p:txBody>
          <a:bodyPr vert="horz" lIns="0" tIns="0" rIns="0" bIns="0" rtlCol="0">
            <a:noAutofit/>
          </a:bodyPr>
          <a:lstStyle>
            <a:lvl1pPr algn="ctr">
              <a:defRPr lang="en-US" spc="0"/>
            </a:lvl1pPr>
          </a:lstStyle>
          <a:p>
            <a:pPr marL="285750" lvl="0" indent="-285750" algn="ctr">
              <a:lnSpc>
                <a:spcPct val="82000"/>
              </a:lnSpc>
              <a:buNone/>
            </a:pPr>
            <a:r>
              <a:rPr lang="en-US"/>
              <a:t>Click icon to add demo screen</a:t>
            </a:r>
          </a:p>
        </p:txBody>
      </p:sp>
      <p:sp>
        <p:nvSpPr>
          <p:cNvPr id="6" name="Title 1">
            <a:extLst>
              <a:ext uri="{FF2B5EF4-FFF2-40B4-BE49-F238E27FC236}">
                <a16:creationId xmlns:a16="http://schemas.microsoft.com/office/drawing/2014/main" id="{7A2EDB15-2C76-1527-9A7C-70B004568D03}"/>
              </a:ext>
            </a:extLst>
          </p:cNvPr>
          <p:cNvSpPr>
            <a:spLocks noGrp="1"/>
          </p:cNvSpPr>
          <p:nvPr>
            <p:ph type="title"/>
          </p:nvPr>
        </p:nvSpPr>
        <p:spPr>
          <a:xfrm>
            <a:off x="549275" y="549274"/>
            <a:ext cx="4173538" cy="3053843"/>
          </a:xfrm>
          <a:prstGeom prst="rect">
            <a:avLst/>
          </a:prstGeom>
        </p:spPr>
        <p:txBody>
          <a:bodyPr vert="horz" lIns="0" tIns="0" rIns="0" bIns="0" rtlCol="0" anchor="b" anchorCtr="0">
            <a:noAutofit/>
          </a:bodyPr>
          <a:lstStyle>
            <a:lvl1pPr>
              <a:defRPr lang="en-US" b="0" spc="0"/>
            </a:lvl1pPr>
          </a:lstStyle>
          <a:p>
            <a:pPr lvl="0"/>
            <a:r>
              <a:rPr lang="en-US"/>
              <a:t>Click to edit Master title style</a:t>
            </a:r>
          </a:p>
        </p:txBody>
      </p:sp>
      <p:sp>
        <p:nvSpPr>
          <p:cNvPr id="5" name="Text Placeholder 7">
            <a:extLst>
              <a:ext uri="{FF2B5EF4-FFF2-40B4-BE49-F238E27FC236}">
                <a16:creationId xmlns:a16="http://schemas.microsoft.com/office/drawing/2014/main" id="{7B3E4B27-3312-9155-5288-5ED985182295}"/>
              </a:ext>
            </a:extLst>
          </p:cNvPr>
          <p:cNvSpPr>
            <a:spLocks noGrp="1"/>
          </p:cNvSpPr>
          <p:nvPr>
            <p:ph type="body" sz="quarter" idx="12"/>
          </p:nvPr>
        </p:nvSpPr>
        <p:spPr>
          <a:xfrm>
            <a:off x="549275" y="3703320"/>
            <a:ext cx="4173538" cy="2495216"/>
          </a:xfrm>
          <a:prstGeom prst="rect">
            <a:avLst/>
          </a:prstGeom>
        </p:spPr>
        <p:txBody>
          <a:bodyPr vert="horz" lIns="0" tIns="0" rIns="0" bIns="0" rtlCol="0">
            <a:noAutofit/>
          </a:bodyPr>
          <a:lstStyle>
            <a:lvl1pPr>
              <a:defRPr lang="en-US" sz="1800" b="0" i="0" spc="0">
                <a:latin typeface="ServiceNow Sans Light" panose="020B0404040101010104" pitchFamily="34" charset="77"/>
                <a:cs typeface="ServiceNow Sans Light" panose="020B0404040101010104" pitchFamily="34" charset="77"/>
              </a:defRPr>
            </a:lvl1pPr>
          </a:lstStyle>
          <a:p>
            <a:pPr lvl="0">
              <a:buFont typeface="ServiceNow Sans" panose="020B0504040101010104" pitchFamily="34" charset="0"/>
              <a:buNone/>
            </a:pPr>
            <a:r>
              <a:rPr lang="en-US"/>
              <a:t>Click to edit Master text styles</a:t>
            </a:r>
          </a:p>
        </p:txBody>
      </p:sp>
      <p:pic>
        <p:nvPicPr>
          <p:cNvPr id="7" name="Picture 15">
            <a:extLst>
              <a:ext uri="{FF2B5EF4-FFF2-40B4-BE49-F238E27FC236}">
                <a16:creationId xmlns:a16="http://schemas.microsoft.com/office/drawing/2014/main" id="{EA1F4C92-9E64-CD59-FB47-6ED66EAD9B0A}"/>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478373" y="6355437"/>
            <a:ext cx="980589" cy="280168"/>
          </a:xfrm>
          <a:prstGeom prst="rect">
            <a:avLst/>
          </a:prstGeom>
        </p:spPr>
      </p:pic>
      <p:sp>
        <p:nvSpPr>
          <p:cNvPr id="8" name="Slide Number Placeholder 5">
            <a:extLst>
              <a:ext uri="{FF2B5EF4-FFF2-40B4-BE49-F238E27FC236}">
                <a16:creationId xmlns:a16="http://schemas.microsoft.com/office/drawing/2014/main" id="{B9A6B54B-9F69-58F1-487A-F7DA1E65B746}"/>
              </a:ext>
            </a:extLst>
          </p:cNvPr>
          <p:cNvSpPr txBox="1">
            <a:spLocks/>
          </p:cNvSpPr>
          <p:nvPr userDrawn="1"/>
        </p:nvSpPr>
        <p:spPr>
          <a:xfrm>
            <a:off x="11057990" y="6413253"/>
            <a:ext cx="578385" cy="228600"/>
          </a:xfrm>
          <a:prstGeom prst="rect">
            <a:avLst/>
          </a:prstGeom>
        </p:spPr>
        <p:txBody>
          <a:bodyPr lIns="0" rIns="0"/>
          <a:lstStyle>
            <a:defPPr>
              <a:defRPr lang="en-US"/>
            </a:defPPr>
            <a:lvl1pPr marL="0" algn="l" defTabSz="457040" rtl="0" eaLnBrk="1" latinLnBrk="0" hangingPunct="1">
              <a:defRPr sz="1799" kern="1200">
                <a:solidFill>
                  <a:schemeClr val="tx1"/>
                </a:solidFill>
                <a:latin typeface="+mn-lt"/>
                <a:ea typeface="+mn-ea"/>
                <a:cs typeface="+mn-cs"/>
              </a:defRPr>
            </a:lvl1pPr>
            <a:lvl2pPr marL="457040" algn="l" defTabSz="457040" rtl="0" eaLnBrk="1" latinLnBrk="0" hangingPunct="1">
              <a:defRPr sz="1799" kern="1200">
                <a:solidFill>
                  <a:schemeClr val="tx1"/>
                </a:solidFill>
                <a:latin typeface="+mn-lt"/>
                <a:ea typeface="+mn-ea"/>
                <a:cs typeface="+mn-cs"/>
              </a:defRPr>
            </a:lvl2pPr>
            <a:lvl3pPr marL="914080" algn="l" defTabSz="457040" rtl="0" eaLnBrk="1" latinLnBrk="0" hangingPunct="1">
              <a:defRPr sz="1799" kern="1200">
                <a:solidFill>
                  <a:schemeClr val="tx1"/>
                </a:solidFill>
                <a:latin typeface="+mn-lt"/>
                <a:ea typeface="+mn-ea"/>
                <a:cs typeface="+mn-cs"/>
              </a:defRPr>
            </a:lvl3pPr>
            <a:lvl4pPr marL="1371120" algn="l" defTabSz="457040" rtl="0" eaLnBrk="1" latinLnBrk="0" hangingPunct="1">
              <a:defRPr sz="1799" kern="1200">
                <a:solidFill>
                  <a:schemeClr val="tx1"/>
                </a:solidFill>
                <a:latin typeface="+mn-lt"/>
                <a:ea typeface="+mn-ea"/>
                <a:cs typeface="+mn-cs"/>
              </a:defRPr>
            </a:lvl4pPr>
            <a:lvl5pPr marL="1828160" algn="l" defTabSz="457040" rtl="0" eaLnBrk="1" latinLnBrk="0" hangingPunct="1">
              <a:defRPr sz="1799" kern="1200">
                <a:solidFill>
                  <a:schemeClr val="tx1"/>
                </a:solidFill>
                <a:latin typeface="+mn-lt"/>
                <a:ea typeface="+mn-ea"/>
                <a:cs typeface="+mn-cs"/>
              </a:defRPr>
            </a:lvl5pPr>
            <a:lvl6pPr marL="2285200" algn="l" defTabSz="457040" rtl="0" eaLnBrk="1" latinLnBrk="0" hangingPunct="1">
              <a:defRPr sz="1799" kern="1200">
                <a:solidFill>
                  <a:schemeClr val="tx1"/>
                </a:solidFill>
                <a:latin typeface="+mn-lt"/>
                <a:ea typeface="+mn-ea"/>
                <a:cs typeface="+mn-cs"/>
              </a:defRPr>
            </a:lvl6pPr>
            <a:lvl7pPr marL="2742240" algn="l" defTabSz="457040" rtl="0" eaLnBrk="1" latinLnBrk="0" hangingPunct="1">
              <a:defRPr sz="1799" kern="1200">
                <a:solidFill>
                  <a:schemeClr val="tx1"/>
                </a:solidFill>
                <a:latin typeface="+mn-lt"/>
                <a:ea typeface="+mn-ea"/>
                <a:cs typeface="+mn-cs"/>
              </a:defRPr>
            </a:lvl7pPr>
            <a:lvl8pPr marL="3199280" algn="l" defTabSz="457040" rtl="0" eaLnBrk="1" latinLnBrk="0" hangingPunct="1">
              <a:defRPr sz="1799" kern="1200">
                <a:solidFill>
                  <a:schemeClr val="tx1"/>
                </a:solidFill>
                <a:latin typeface="+mn-lt"/>
                <a:ea typeface="+mn-ea"/>
                <a:cs typeface="+mn-cs"/>
              </a:defRPr>
            </a:lvl8pPr>
            <a:lvl9pPr marL="3656320" algn="l" defTabSz="457040" rtl="0" eaLnBrk="1" latinLnBrk="0" hangingPunct="1">
              <a:defRPr sz="1799" kern="1200">
                <a:solidFill>
                  <a:schemeClr val="tx1"/>
                </a:solidFill>
                <a:latin typeface="+mn-lt"/>
                <a:ea typeface="+mn-ea"/>
                <a:cs typeface="+mn-cs"/>
              </a:defRPr>
            </a:lvl9pPr>
          </a:lstStyle>
          <a:p>
            <a:pPr algn="r"/>
            <a:fld id="{A9B9714D-1B27-0B43-A9CC-9EF2921F49DC}" type="slidenum">
              <a:rPr lang="en-US" sz="800" b="0" kern="1200" smtClean="0">
                <a:solidFill>
                  <a:schemeClr val="bg1"/>
                </a:solidFill>
                <a:ea typeface="+mn-ea"/>
                <a:cs typeface="+mn-cs"/>
              </a:rPr>
              <a:pPr algn="r"/>
              <a:t>‹#›</a:t>
            </a:fld>
            <a:endParaRPr lang="en-US" sz="800" b="0" kern="1200">
              <a:solidFill>
                <a:schemeClr val="bg1"/>
              </a:solidFill>
              <a:ea typeface="+mn-ea"/>
              <a:cs typeface="+mn-cs"/>
            </a:endParaRPr>
          </a:p>
        </p:txBody>
      </p:sp>
    </p:spTree>
    <p:extLst>
      <p:ext uri="{BB962C8B-B14F-4D97-AF65-F5344CB8AC3E}">
        <p14:creationId xmlns:p14="http://schemas.microsoft.com/office/powerpoint/2010/main" val="522730705"/>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emo Intro Tablet">
    <p:bg>
      <p:bgPr>
        <a:solidFill>
          <a:schemeClr val="bg1"/>
        </a:solidFill>
        <a:effectLst/>
      </p:bgPr>
    </p:bg>
    <p:spTree>
      <p:nvGrpSpPr>
        <p:cNvPr id="1" name=""/>
        <p:cNvGrpSpPr/>
        <p:nvPr/>
      </p:nvGrpSpPr>
      <p:grpSpPr>
        <a:xfrm>
          <a:off x="0" y="0"/>
          <a:ext cx="0" cy="0"/>
          <a:chOff x="0" y="0"/>
          <a:chExt cx="0" cy="0"/>
        </a:xfrm>
      </p:grpSpPr>
      <p:pic>
        <p:nvPicPr>
          <p:cNvPr id="5" name="Picture 4" descr="A green and blue gradient&#10;&#10;AI-generated content may be incorrect.">
            <a:extLst>
              <a:ext uri="{FF2B5EF4-FFF2-40B4-BE49-F238E27FC236}">
                <a16:creationId xmlns:a16="http://schemas.microsoft.com/office/drawing/2014/main" id="{38E07ECE-B045-33AC-84C7-02C1B58E3CB2}"/>
              </a:ext>
            </a:extLst>
          </p:cNvPr>
          <p:cNvPicPr>
            <a:picLocks noGrp="1" noRot="1" noMove="1" noResize="1" noEditPoints="1" noAdjustHandles="1" noChangeArrowheads="1" noChangeShapeType="1" noCrop="1"/>
          </p:cNvPicPr>
          <p:nvPr userDrawn="1"/>
        </p:nvPicPr>
        <p:blipFill>
          <a:blip r:embed="rId2"/>
          <a:stretch>
            <a:fillRect/>
          </a:stretch>
        </p:blipFill>
        <p:spPr>
          <a:xfrm>
            <a:off x="-1" y="891"/>
            <a:ext cx="12190415" cy="6867144"/>
          </a:xfrm>
          <a:prstGeom prst="rect">
            <a:avLst/>
          </a:prstGeom>
        </p:spPr>
      </p:pic>
      <p:sp>
        <p:nvSpPr>
          <p:cNvPr id="9" name="Rounded Rectangle 7">
            <a:extLst>
              <a:ext uri="{FF2B5EF4-FFF2-40B4-BE49-F238E27FC236}">
                <a16:creationId xmlns:a16="http://schemas.microsoft.com/office/drawing/2014/main" id="{1C16FC11-8E5D-DE70-ED6D-33DD3695EDA0}"/>
              </a:ext>
              <a:ext uri="{C183D7F6-B498-43B3-948B-1728B52AA6E4}">
                <adec:decorative xmlns:adec="http://schemas.microsoft.com/office/drawing/2017/decorative" val="1"/>
              </a:ext>
            </a:extLst>
          </p:cNvPr>
          <p:cNvSpPr/>
          <p:nvPr/>
        </p:nvSpPr>
        <p:spPr>
          <a:xfrm>
            <a:off x="5202828" y="960687"/>
            <a:ext cx="6431964" cy="4907374"/>
          </a:xfrm>
          <a:prstGeom prst="roundRect">
            <a:avLst>
              <a:gd name="adj" fmla="val 2201"/>
            </a:avLst>
          </a:prstGeom>
          <a:solidFill>
            <a:schemeClr val="tx2">
              <a:alpha val="5289"/>
            </a:schemeClr>
          </a:solidFill>
          <a:ln w="6350">
            <a:solidFill>
              <a:schemeClr val="bg1"/>
            </a:solidFill>
          </a:ln>
          <a:scene3d>
            <a:camera prst="orthographicFront"/>
            <a:lightRig rig="brightRoom" dir="t">
              <a:rot lat="0" lon="0" rev="0"/>
            </a:lightRig>
          </a:scene3d>
          <a:sp3d extrusionH="38100" prstMaterial="translucentPowder">
            <a:bevelT w="139700" h="8890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1600">
              <a:solidFill>
                <a:schemeClr val="tx1"/>
              </a:solidFill>
            </a:endParaRPr>
          </a:p>
        </p:txBody>
      </p:sp>
      <p:sp>
        <p:nvSpPr>
          <p:cNvPr id="3" name="Picture Placeholder 3">
            <a:extLst>
              <a:ext uri="{FF2B5EF4-FFF2-40B4-BE49-F238E27FC236}">
                <a16:creationId xmlns:a16="http://schemas.microsoft.com/office/drawing/2014/main" id="{AAC87AFA-B647-68AE-538B-0418C1FEAD95}"/>
              </a:ext>
              <a:ext uri="{C183D7F6-B498-43B3-948B-1728B52AA6E4}">
                <adec:decorative xmlns:adec="http://schemas.microsoft.com/office/drawing/2017/decorative" val="1"/>
              </a:ext>
            </a:extLst>
          </p:cNvPr>
          <p:cNvSpPr>
            <a:spLocks noGrp="1"/>
          </p:cNvSpPr>
          <p:nvPr>
            <p:ph type="pic" sz="quarter" idx="16" hasCustomPrompt="1"/>
          </p:nvPr>
        </p:nvSpPr>
        <p:spPr>
          <a:xfrm>
            <a:off x="5355499" y="1111405"/>
            <a:ext cx="6126789" cy="4605935"/>
          </a:xfrm>
          <a:prstGeom prst="roundRect">
            <a:avLst>
              <a:gd name="adj" fmla="val 1559"/>
            </a:avLst>
          </a:prstGeom>
          <a:solidFill>
            <a:srgbClr val="021829">
              <a:alpha val="90000"/>
            </a:srgbClr>
          </a:solidFill>
        </p:spPr>
        <p:txBody>
          <a:bodyPr vert="horz" lIns="0" tIns="0" rIns="0" bIns="0" rtlCol="0">
            <a:noAutofit/>
          </a:bodyPr>
          <a:lstStyle>
            <a:lvl1pPr marL="0" indent="0" algn="ctr">
              <a:lnSpc>
                <a:spcPct val="82000"/>
              </a:lnSpc>
              <a:buNone/>
              <a:defRPr lang="en-US" spc="0" baseline="0"/>
            </a:lvl1pPr>
          </a:lstStyle>
          <a:p>
            <a:pPr marL="285750" lvl="0" indent="-285750" algn="ctr"/>
            <a:r>
              <a:rPr lang="en-US"/>
              <a:t>Click icon to add demo screen</a:t>
            </a:r>
          </a:p>
        </p:txBody>
      </p:sp>
      <p:sp>
        <p:nvSpPr>
          <p:cNvPr id="4" name="Title 1">
            <a:extLst>
              <a:ext uri="{FF2B5EF4-FFF2-40B4-BE49-F238E27FC236}">
                <a16:creationId xmlns:a16="http://schemas.microsoft.com/office/drawing/2014/main" id="{42BE7FCC-FAFC-05EC-91DC-EC3B4F5E950D}"/>
              </a:ext>
            </a:extLst>
          </p:cNvPr>
          <p:cNvSpPr>
            <a:spLocks noGrp="1"/>
          </p:cNvSpPr>
          <p:nvPr>
            <p:ph type="title"/>
          </p:nvPr>
        </p:nvSpPr>
        <p:spPr>
          <a:xfrm>
            <a:off x="549275" y="549274"/>
            <a:ext cx="4173538" cy="3053843"/>
          </a:xfrm>
          <a:prstGeom prst="rect">
            <a:avLst/>
          </a:prstGeom>
        </p:spPr>
        <p:txBody>
          <a:bodyPr lIns="0" tIns="0" rIns="0" bIns="0" anchor="b">
            <a:noAutofit/>
          </a:bodyPr>
          <a:lstStyle>
            <a:lvl1pPr>
              <a:lnSpc>
                <a:spcPct val="85000"/>
              </a:lnSpc>
              <a:defRPr sz="4000" b="0" spc="0" baseline="0"/>
            </a:lvl1pPr>
          </a:lstStyle>
          <a:p>
            <a:r>
              <a:rPr lang="en-US"/>
              <a:t>Click to edit Master title style</a:t>
            </a:r>
          </a:p>
        </p:txBody>
      </p:sp>
      <p:sp>
        <p:nvSpPr>
          <p:cNvPr id="2" name="Text Placeholder 7">
            <a:extLst>
              <a:ext uri="{FF2B5EF4-FFF2-40B4-BE49-F238E27FC236}">
                <a16:creationId xmlns:a16="http://schemas.microsoft.com/office/drawing/2014/main" id="{DB803A25-483C-5EC0-1F0C-5D359211BAEE}"/>
              </a:ext>
            </a:extLst>
          </p:cNvPr>
          <p:cNvSpPr>
            <a:spLocks noGrp="1"/>
          </p:cNvSpPr>
          <p:nvPr>
            <p:ph type="body" sz="quarter" idx="12"/>
          </p:nvPr>
        </p:nvSpPr>
        <p:spPr>
          <a:xfrm>
            <a:off x="549275" y="3703320"/>
            <a:ext cx="4173538" cy="2487195"/>
          </a:xfrm>
          <a:prstGeom prst="rect">
            <a:avLst/>
          </a:prstGeom>
        </p:spPr>
        <p:txBody>
          <a:bodyPr vert="horz" lIns="0" tIns="0" rIns="0" bIns="0" rtlCol="0">
            <a:noAutofit/>
          </a:bodyPr>
          <a:lstStyle>
            <a:lvl1pPr>
              <a:defRPr lang="en-US" sz="1800" b="0" i="0" spc="0">
                <a:latin typeface="ServiceNow Sans Light" panose="020B0404040101010104" pitchFamily="34" charset="77"/>
                <a:cs typeface="ServiceNow Sans Light" panose="020B0404040101010104" pitchFamily="34" charset="77"/>
              </a:defRPr>
            </a:lvl1pPr>
          </a:lstStyle>
          <a:p>
            <a:pPr lvl="0">
              <a:buFont typeface="ServiceNow Sans" panose="020B0504040101010104" pitchFamily="34" charset="0"/>
              <a:buNone/>
            </a:pPr>
            <a:r>
              <a:rPr lang="en-US"/>
              <a:t>Click to edit Master text styles</a:t>
            </a:r>
          </a:p>
        </p:txBody>
      </p:sp>
      <p:pic>
        <p:nvPicPr>
          <p:cNvPr id="6" name="Picture 15">
            <a:extLst>
              <a:ext uri="{FF2B5EF4-FFF2-40B4-BE49-F238E27FC236}">
                <a16:creationId xmlns:a16="http://schemas.microsoft.com/office/drawing/2014/main" id="{336A6C0A-377E-AE6F-6849-0C4098DF080C}"/>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478373" y="6355437"/>
            <a:ext cx="980589" cy="280168"/>
          </a:xfrm>
          <a:prstGeom prst="rect">
            <a:avLst/>
          </a:prstGeom>
        </p:spPr>
      </p:pic>
      <p:sp>
        <p:nvSpPr>
          <p:cNvPr id="7" name="Slide Number Placeholder 5">
            <a:extLst>
              <a:ext uri="{FF2B5EF4-FFF2-40B4-BE49-F238E27FC236}">
                <a16:creationId xmlns:a16="http://schemas.microsoft.com/office/drawing/2014/main" id="{3609705D-6100-6E8B-B4B6-FDF6984956F5}"/>
              </a:ext>
            </a:extLst>
          </p:cNvPr>
          <p:cNvSpPr txBox="1">
            <a:spLocks/>
          </p:cNvSpPr>
          <p:nvPr userDrawn="1"/>
        </p:nvSpPr>
        <p:spPr>
          <a:xfrm>
            <a:off x="11057990" y="6413253"/>
            <a:ext cx="578385" cy="228600"/>
          </a:xfrm>
          <a:prstGeom prst="rect">
            <a:avLst/>
          </a:prstGeom>
        </p:spPr>
        <p:txBody>
          <a:bodyPr lIns="0" rIns="0"/>
          <a:lstStyle>
            <a:defPPr>
              <a:defRPr lang="en-US"/>
            </a:defPPr>
            <a:lvl1pPr marL="0" algn="l" defTabSz="457040" rtl="0" eaLnBrk="1" latinLnBrk="0" hangingPunct="1">
              <a:defRPr sz="1799" kern="1200">
                <a:solidFill>
                  <a:schemeClr val="tx1"/>
                </a:solidFill>
                <a:latin typeface="+mn-lt"/>
                <a:ea typeface="+mn-ea"/>
                <a:cs typeface="+mn-cs"/>
              </a:defRPr>
            </a:lvl1pPr>
            <a:lvl2pPr marL="457040" algn="l" defTabSz="457040" rtl="0" eaLnBrk="1" latinLnBrk="0" hangingPunct="1">
              <a:defRPr sz="1799" kern="1200">
                <a:solidFill>
                  <a:schemeClr val="tx1"/>
                </a:solidFill>
                <a:latin typeface="+mn-lt"/>
                <a:ea typeface="+mn-ea"/>
                <a:cs typeface="+mn-cs"/>
              </a:defRPr>
            </a:lvl2pPr>
            <a:lvl3pPr marL="914080" algn="l" defTabSz="457040" rtl="0" eaLnBrk="1" latinLnBrk="0" hangingPunct="1">
              <a:defRPr sz="1799" kern="1200">
                <a:solidFill>
                  <a:schemeClr val="tx1"/>
                </a:solidFill>
                <a:latin typeface="+mn-lt"/>
                <a:ea typeface="+mn-ea"/>
                <a:cs typeface="+mn-cs"/>
              </a:defRPr>
            </a:lvl3pPr>
            <a:lvl4pPr marL="1371120" algn="l" defTabSz="457040" rtl="0" eaLnBrk="1" latinLnBrk="0" hangingPunct="1">
              <a:defRPr sz="1799" kern="1200">
                <a:solidFill>
                  <a:schemeClr val="tx1"/>
                </a:solidFill>
                <a:latin typeface="+mn-lt"/>
                <a:ea typeface="+mn-ea"/>
                <a:cs typeface="+mn-cs"/>
              </a:defRPr>
            </a:lvl4pPr>
            <a:lvl5pPr marL="1828160" algn="l" defTabSz="457040" rtl="0" eaLnBrk="1" latinLnBrk="0" hangingPunct="1">
              <a:defRPr sz="1799" kern="1200">
                <a:solidFill>
                  <a:schemeClr val="tx1"/>
                </a:solidFill>
                <a:latin typeface="+mn-lt"/>
                <a:ea typeface="+mn-ea"/>
                <a:cs typeface="+mn-cs"/>
              </a:defRPr>
            </a:lvl5pPr>
            <a:lvl6pPr marL="2285200" algn="l" defTabSz="457040" rtl="0" eaLnBrk="1" latinLnBrk="0" hangingPunct="1">
              <a:defRPr sz="1799" kern="1200">
                <a:solidFill>
                  <a:schemeClr val="tx1"/>
                </a:solidFill>
                <a:latin typeface="+mn-lt"/>
                <a:ea typeface="+mn-ea"/>
                <a:cs typeface="+mn-cs"/>
              </a:defRPr>
            </a:lvl6pPr>
            <a:lvl7pPr marL="2742240" algn="l" defTabSz="457040" rtl="0" eaLnBrk="1" latinLnBrk="0" hangingPunct="1">
              <a:defRPr sz="1799" kern="1200">
                <a:solidFill>
                  <a:schemeClr val="tx1"/>
                </a:solidFill>
                <a:latin typeface="+mn-lt"/>
                <a:ea typeface="+mn-ea"/>
                <a:cs typeface="+mn-cs"/>
              </a:defRPr>
            </a:lvl7pPr>
            <a:lvl8pPr marL="3199280" algn="l" defTabSz="457040" rtl="0" eaLnBrk="1" latinLnBrk="0" hangingPunct="1">
              <a:defRPr sz="1799" kern="1200">
                <a:solidFill>
                  <a:schemeClr val="tx1"/>
                </a:solidFill>
                <a:latin typeface="+mn-lt"/>
                <a:ea typeface="+mn-ea"/>
                <a:cs typeface="+mn-cs"/>
              </a:defRPr>
            </a:lvl8pPr>
            <a:lvl9pPr marL="3656320" algn="l" defTabSz="457040" rtl="0" eaLnBrk="1" latinLnBrk="0" hangingPunct="1">
              <a:defRPr sz="1799" kern="1200">
                <a:solidFill>
                  <a:schemeClr val="tx1"/>
                </a:solidFill>
                <a:latin typeface="+mn-lt"/>
                <a:ea typeface="+mn-ea"/>
                <a:cs typeface="+mn-cs"/>
              </a:defRPr>
            </a:lvl9pPr>
          </a:lstStyle>
          <a:p>
            <a:pPr algn="r"/>
            <a:fld id="{A9B9714D-1B27-0B43-A9CC-9EF2921F49DC}" type="slidenum">
              <a:rPr lang="en-US" sz="800" b="0" kern="1200" smtClean="0">
                <a:solidFill>
                  <a:schemeClr val="bg1"/>
                </a:solidFill>
                <a:ea typeface="+mn-ea"/>
                <a:cs typeface="+mn-cs"/>
              </a:rPr>
              <a:pPr algn="r"/>
              <a:t>‹#›</a:t>
            </a:fld>
            <a:endParaRPr lang="en-US" sz="800" b="0" kern="1200">
              <a:solidFill>
                <a:schemeClr val="bg1"/>
              </a:solidFill>
              <a:ea typeface="+mn-ea"/>
              <a:cs typeface="+mn-cs"/>
            </a:endParaRPr>
          </a:p>
        </p:txBody>
      </p:sp>
    </p:spTree>
    <p:extLst>
      <p:ext uri="{BB962C8B-B14F-4D97-AF65-F5344CB8AC3E}">
        <p14:creationId xmlns:p14="http://schemas.microsoft.com/office/powerpoint/2010/main" val="2211110515"/>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emo Intro Mobile">
    <p:bg>
      <p:bgPr>
        <a:solidFill>
          <a:schemeClr val="bg1"/>
        </a:solidFill>
        <a:effectLst/>
      </p:bgPr>
    </p:bg>
    <p:spTree>
      <p:nvGrpSpPr>
        <p:cNvPr id="1" name=""/>
        <p:cNvGrpSpPr/>
        <p:nvPr/>
      </p:nvGrpSpPr>
      <p:grpSpPr>
        <a:xfrm>
          <a:off x="0" y="0"/>
          <a:ext cx="0" cy="0"/>
          <a:chOff x="0" y="0"/>
          <a:chExt cx="0" cy="0"/>
        </a:xfrm>
      </p:grpSpPr>
      <p:pic>
        <p:nvPicPr>
          <p:cNvPr id="2" name="Picture 1" descr="A green and blue gradient&#10;&#10;AI-generated content may be incorrect.">
            <a:extLst>
              <a:ext uri="{FF2B5EF4-FFF2-40B4-BE49-F238E27FC236}">
                <a16:creationId xmlns:a16="http://schemas.microsoft.com/office/drawing/2014/main" id="{AA6F15CF-99A3-C779-62E0-A5F8439F39D1}"/>
              </a:ext>
            </a:extLst>
          </p:cNvPr>
          <p:cNvPicPr>
            <a:picLocks noGrp="1" noRot="1" noMove="1" noResize="1" noEditPoints="1" noAdjustHandles="1" noChangeArrowheads="1" noChangeShapeType="1" noCrop="1"/>
          </p:cNvPicPr>
          <p:nvPr userDrawn="1"/>
        </p:nvPicPr>
        <p:blipFill>
          <a:blip r:embed="rId2"/>
          <a:stretch>
            <a:fillRect/>
          </a:stretch>
        </p:blipFill>
        <p:spPr>
          <a:xfrm>
            <a:off x="-1" y="891"/>
            <a:ext cx="12190415" cy="6867144"/>
          </a:xfrm>
          <a:prstGeom prst="rect">
            <a:avLst/>
          </a:prstGeom>
        </p:spPr>
      </p:pic>
      <p:sp>
        <p:nvSpPr>
          <p:cNvPr id="9" name="Rounded Rectangle 7">
            <a:extLst>
              <a:ext uri="{FF2B5EF4-FFF2-40B4-BE49-F238E27FC236}">
                <a16:creationId xmlns:a16="http://schemas.microsoft.com/office/drawing/2014/main" id="{1C16FC11-8E5D-DE70-ED6D-33DD3695EDA0}"/>
              </a:ext>
              <a:ext uri="{C183D7F6-B498-43B3-948B-1728B52AA6E4}">
                <adec:decorative xmlns:adec="http://schemas.microsoft.com/office/drawing/2017/decorative" val="1"/>
              </a:ext>
            </a:extLst>
          </p:cNvPr>
          <p:cNvSpPr/>
          <p:nvPr/>
        </p:nvSpPr>
        <p:spPr>
          <a:xfrm>
            <a:off x="6877174" y="457202"/>
            <a:ext cx="3052618" cy="5832441"/>
          </a:xfrm>
          <a:prstGeom prst="roundRect">
            <a:avLst>
              <a:gd name="adj" fmla="val 3538"/>
            </a:avLst>
          </a:prstGeom>
          <a:solidFill>
            <a:schemeClr val="tx2">
              <a:alpha val="5289"/>
            </a:schemeClr>
          </a:solidFill>
          <a:ln w="6350">
            <a:solidFill>
              <a:schemeClr val="bg1"/>
            </a:solidFill>
          </a:ln>
          <a:scene3d>
            <a:camera prst="orthographicFront"/>
            <a:lightRig rig="brightRoom" dir="t">
              <a:rot lat="0" lon="0" rev="0"/>
            </a:lightRig>
          </a:scene3d>
          <a:sp3d extrusionH="38100" prstMaterial="translucentPowder">
            <a:bevelT w="139700" h="8890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1600">
              <a:solidFill>
                <a:schemeClr val="tx1"/>
              </a:solidFill>
            </a:endParaRPr>
          </a:p>
        </p:txBody>
      </p:sp>
      <p:sp>
        <p:nvSpPr>
          <p:cNvPr id="3" name="Picture Placeholder 3">
            <a:extLst>
              <a:ext uri="{FF2B5EF4-FFF2-40B4-BE49-F238E27FC236}">
                <a16:creationId xmlns:a16="http://schemas.microsoft.com/office/drawing/2014/main" id="{AAC87AFA-B647-68AE-538B-0418C1FEAD95}"/>
              </a:ext>
              <a:ext uri="{C183D7F6-B498-43B3-948B-1728B52AA6E4}">
                <adec:decorative xmlns:adec="http://schemas.microsoft.com/office/drawing/2017/decorative" val="1"/>
              </a:ext>
            </a:extLst>
          </p:cNvPr>
          <p:cNvSpPr>
            <a:spLocks noGrp="1"/>
          </p:cNvSpPr>
          <p:nvPr>
            <p:ph type="pic" sz="quarter" idx="16" hasCustomPrompt="1"/>
          </p:nvPr>
        </p:nvSpPr>
        <p:spPr>
          <a:xfrm>
            <a:off x="7027897" y="607921"/>
            <a:ext cx="2751174" cy="5531000"/>
          </a:xfrm>
          <a:prstGeom prst="roundRect">
            <a:avLst>
              <a:gd name="adj" fmla="val 2591"/>
            </a:avLst>
          </a:prstGeom>
          <a:solidFill>
            <a:srgbClr val="021829">
              <a:alpha val="90000"/>
            </a:srgbClr>
          </a:solidFill>
        </p:spPr>
        <p:txBody>
          <a:bodyPr vert="horz" lIns="0" tIns="0" rIns="0" bIns="0" rtlCol="0">
            <a:noAutofit/>
          </a:bodyPr>
          <a:lstStyle>
            <a:lvl1pPr marL="0" indent="0">
              <a:defRPr lang="en-US" spc="0"/>
            </a:lvl1pPr>
          </a:lstStyle>
          <a:p>
            <a:pPr marL="285750" lvl="0" indent="-285750" algn="ctr">
              <a:lnSpc>
                <a:spcPct val="82000"/>
              </a:lnSpc>
              <a:buNone/>
            </a:pPr>
            <a:r>
              <a:rPr lang="en-US"/>
              <a:t>Click icon to add demo screen</a:t>
            </a:r>
          </a:p>
        </p:txBody>
      </p:sp>
      <p:sp>
        <p:nvSpPr>
          <p:cNvPr id="8" name="Title 1">
            <a:extLst>
              <a:ext uri="{FF2B5EF4-FFF2-40B4-BE49-F238E27FC236}">
                <a16:creationId xmlns:a16="http://schemas.microsoft.com/office/drawing/2014/main" id="{75A0DE3B-8C41-520E-471B-EA2D566290D4}"/>
              </a:ext>
            </a:extLst>
          </p:cNvPr>
          <p:cNvSpPr>
            <a:spLocks noGrp="1"/>
          </p:cNvSpPr>
          <p:nvPr>
            <p:ph type="title"/>
          </p:nvPr>
        </p:nvSpPr>
        <p:spPr>
          <a:xfrm>
            <a:off x="548639" y="549274"/>
            <a:ext cx="5639436" cy="3053843"/>
          </a:xfrm>
          <a:prstGeom prst="rect">
            <a:avLst/>
          </a:prstGeom>
        </p:spPr>
        <p:txBody>
          <a:bodyPr vert="horz" lIns="0" tIns="0" rIns="0" bIns="0" rtlCol="0" anchor="b" anchorCtr="0">
            <a:noAutofit/>
          </a:bodyPr>
          <a:lstStyle>
            <a:lvl1pPr>
              <a:defRPr lang="en-US" b="0" spc="0"/>
            </a:lvl1pPr>
          </a:lstStyle>
          <a:p>
            <a:pPr lvl="0"/>
            <a:r>
              <a:rPr lang="en-US"/>
              <a:t>Click to edit Master title style</a:t>
            </a:r>
          </a:p>
        </p:txBody>
      </p:sp>
      <p:sp>
        <p:nvSpPr>
          <p:cNvPr id="6" name="Text Placeholder 7">
            <a:extLst>
              <a:ext uri="{FF2B5EF4-FFF2-40B4-BE49-F238E27FC236}">
                <a16:creationId xmlns:a16="http://schemas.microsoft.com/office/drawing/2014/main" id="{22B314BA-822D-E6D9-3F1F-C159BD39F403}"/>
              </a:ext>
            </a:extLst>
          </p:cNvPr>
          <p:cNvSpPr>
            <a:spLocks noGrp="1"/>
          </p:cNvSpPr>
          <p:nvPr>
            <p:ph type="body" sz="quarter" idx="12"/>
          </p:nvPr>
        </p:nvSpPr>
        <p:spPr>
          <a:xfrm>
            <a:off x="548639" y="3703320"/>
            <a:ext cx="5639436" cy="2487195"/>
          </a:xfrm>
          <a:prstGeom prst="rect">
            <a:avLst/>
          </a:prstGeom>
        </p:spPr>
        <p:txBody>
          <a:bodyPr vert="horz" lIns="0" tIns="0" rIns="0" bIns="0" rtlCol="0">
            <a:noAutofit/>
          </a:bodyPr>
          <a:lstStyle>
            <a:lvl1pPr>
              <a:defRPr lang="en-US" sz="1800" b="0" i="0" spc="0">
                <a:latin typeface="ServiceNow Sans Light" panose="020B0404040101010104" pitchFamily="34" charset="77"/>
                <a:cs typeface="ServiceNow Sans Light" panose="020B0404040101010104" pitchFamily="34" charset="77"/>
              </a:defRPr>
            </a:lvl1pPr>
          </a:lstStyle>
          <a:p>
            <a:pPr lvl="0">
              <a:buFont typeface="ServiceNow Sans" panose="020B0504040101010104" pitchFamily="34" charset="0"/>
              <a:buNone/>
            </a:pPr>
            <a:r>
              <a:rPr lang="en-US"/>
              <a:t>Click to edit Master text styles</a:t>
            </a:r>
          </a:p>
        </p:txBody>
      </p:sp>
      <p:pic>
        <p:nvPicPr>
          <p:cNvPr id="4" name="Picture 15">
            <a:extLst>
              <a:ext uri="{FF2B5EF4-FFF2-40B4-BE49-F238E27FC236}">
                <a16:creationId xmlns:a16="http://schemas.microsoft.com/office/drawing/2014/main" id="{FC8AC1F9-7F69-3E2B-3427-15A41DF52536}"/>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478373" y="6355437"/>
            <a:ext cx="980589" cy="280168"/>
          </a:xfrm>
          <a:prstGeom prst="rect">
            <a:avLst/>
          </a:prstGeom>
        </p:spPr>
      </p:pic>
      <p:sp>
        <p:nvSpPr>
          <p:cNvPr id="5" name="Slide Number Placeholder 5">
            <a:extLst>
              <a:ext uri="{FF2B5EF4-FFF2-40B4-BE49-F238E27FC236}">
                <a16:creationId xmlns:a16="http://schemas.microsoft.com/office/drawing/2014/main" id="{8B392FC9-DFA1-FA6A-F7B1-ADD042F06865}"/>
              </a:ext>
            </a:extLst>
          </p:cNvPr>
          <p:cNvSpPr txBox="1">
            <a:spLocks/>
          </p:cNvSpPr>
          <p:nvPr userDrawn="1"/>
        </p:nvSpPr>
        <p:spPr>
          <a:xfrm>
            <a:off x="11057990" y="6413253"/>
            <a:ext cx="578385" cy="228600"/>
          </a:xfrm>
          <a:prstGeom prst="rect">
            <a:avLst/>
          </a:prstGeom>
        </p:spPr>
        <p:txBody>
          <a:bodyPr lIns="0" rIns="0"/>
          <a:lstStyle>
            <a:defPPr>
              <a:defRPr lang="en-US"/>
            </a:defPPr>
            <a:lvl1pPr marL="0" algn="l" defTabSz="457040" rtl="0" eaLnBrk="1" latinLnBrk="0" hangingPunct="1">
              <a:defRPr sz="1799" kern="1200">
                <a:solidFill>
                  <a:schemeClr val="tx1"/>
                </a:solidFill>
                <a:latin typeface="+mn-lt"/>
                <a:ea typeface="+mn-ea"/>
                <a:cs typeface="+mn-cs"/>
              </a:defRPr>
            </a:lvl1pPr>
            <a:lvl2pPr marL="457040" algn="l" defTabSz="457040" rtl="0" eaLnBrk="1" latinLnBrk="0" hangingPunct="1">
              <a:defRPr sz="1799" kern="1200">
                <a:solidFill>
                  <a:schemeClr val="tx1"/>
                </a:solidFill>
                <a:latin typeface="+mn-lt"/>
                <a:ea typeface="+mn-ea"/>
                <a:cs typeface="+mn-cs"/>
              </a:defRPr>
            </a:lvl2pPr>
            <a:lvl3pPr marL="914080" algn="l" defTabSz="457040" rtl="0" eaLnBrk="1" latinLnBrk="0" hangingPunct="1">
              <a:defRPr sz="1799" kern="1200">
                <a:solidFill>
                  <a:schemeClr val="tx1"/>
                </a:solidFill>
                <a:latin typeface="+mn-lt"/>
                <a:ea typeface="+mn-ea"/>
                <a:cs typeface="+mn-cs"/>
              </a:defRPr>
            </a:lvl3pPr>
            <a:lvl4pPr marL="1371120" algn="l" defTabSz="457040" rtl="0" eaLnBrk="1" latinLnBrk="0" hangingPunct="1">
              <a:defRPr sz="1799" kern="1200">
                <a:solidFill>
                  <a:schemeClr val="tx1"/>
                </a:solidFill>
                <a:latin typeface="+mn-lt"/>
                <a:ea typeface="+mn-ea"/>
                <a:cs typeface="+mn-cs"/>
              </a:defRPr>
            </a:lvl4pPr>
            <a:lvl5pPr marL="1828160" algn="l" defTabSz="457040" rtl="0" eaLnBrk="1" latinLnBrk="0" hangingPunct="1">
              <a:defRPr sz="1799" kern="1200">
                <a:solidFill>
                  <a:schemeClr val="tx1"/>
                </a:solidFill>
                <a:latin typeface="+mn-lt"/>
                <a:ea typeface="+mn-ea"/>
                <a:cs typeface="+mn-cs"/>
              </a:defRPr>
            </a:lvl5pPr>
            <a:lvl6pPr marL="2285200" algn="l" defTabSz="457040" rtl="0" eaLnBrk="1" latinLnBrk="0" hangingPunct="1">
              <a:defRPr sz="1799" kern="1200">
                <a:solidFill>
                  <a:schemeClr val="tx1"/>
                </a:solidFill>
                <a:latin typeface="+mn-lt"/>
                <a:ea typeface="+mn-ea"/>
                <a:cs typeface="+mn-cs"/>
              </a:defRPr>
            </a:lvl6pPr>
            <a:lvl7pPr marL="2742240" algn="l" defTabSz="457040" rtl="0" eaLnBrk="1" latinLnBrk="0" hangingPunct="1">
              <a:defRPr sz="1799" kern="1200">
                <a:solidFill>
                  <a:schemeClr val="tx1"/>
                </a:solidFill>
                <a:latin typeface="+mn-lt"/>
                <a:ea typeface="+mn-ea"/>
                <a:cs typeface="+mn-cs"/>
              </a:defRPr>
            </a:lvl7pPr>
            <a:lvl8pPr marL="3199280" algn="l" defTabSz="457040" rtl="0" eaLnBrk="1" latinLnBrk="0" hangingPunct="1">
              <a:defRPr sz="1799" kern="1200">
                <a:solidFill>
                  <a:schemeClr val="tx1"/>
                </a:solidFill>
                <a:latin typeface="+mn-lt"/>
                <a:ea typeface="+mn-ea"/>
                <a:cs typeface="+mn-cs"/>
              </a:defRPr>
            </a:lvl8pPr>
            <a:lvl9pPr marL="3656320" algn="l" defTabSz="457040" rtl="0" eaLnBrk="1" latinLnBrk="0" hangingPunct="1">
              <a:defRPr sz="1799" kern="1200">
                <a:solidFill>
                  <a:schemeClr val="tx1"/>
                </a:solidFill>
                <a:latin typeface="+mn-lt"/>
                <a:ea typeface="+mn-ea"/>
                <a:cs typeface="+mn-cs"/>
              </a:defRPr>
            </a:lvl9pPr>
          </a:lstStyle>
          <a:p>
            <a:pPr algn="r"/>
            <a:fld id="{A9B9714D-1B27-0B43-A9CC-9EF2921F49DC}" type="slidenum">
              <a:rPr lang="en-US" sz="800" b="0" kern="1200" smtClean="0">
                <a:solidFill>
                  <a:schemeClr val="bg1"/>
                </a:solidFill>
                <a:ea typeface="+mn-ea"/>
                <a:cs typeface="+mn-cs"/>
              </a:rPr>
              <a:pPr algn="r"/>
              <a:t>‹#›</a:t>
            </a:fld>
            <a:endParaRPr lang="en-US" sz="800" b="0" kern="1200">
              <a:solidFill>
                <a:schemeClr val="bg1"/>
              </a:solidFill>
              <a:ea typeface="+mn-ea"/>
              <a:cs typeface="+mn-cs"/>
            </a:endParaRPr>
          </a:p>
        </p:txBody>
      </p:sp>
    </p:spTree>
    <p:extLst>
      <p:ext uri="{BB962C8B-B14F-4D97-AF65-F5344CB8AC3E}">
        <p14:creationId xmlns:p14="http://schemas.microsoft.com/office/powerpoint/2010/main" val="3309986538"/>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Demo Desktop">
    <p:bg>
      <p:bgPr>
        <a:solidFill>
          <a:schemeClr val="bg1"/>
        </a:solidFill>
        <a:effectLst/>
      </p:bgPr>
    </p:bg>
    <p:spTree>
      <p:nvGrpSpPr>
        <p:cNvPr id="1" name=""/>
        <p:cNvGrpSpPr/>
        <p:nvPr/>
      </p:nvGrpSpPr>
      <p:grpSpPr>
        <a:xfrm>
          <a:off x="0" y="0"/>
          <a:ext cx="0" cy="0"/>
          <a:chOff x="0" y="0"/>
          <a:chExt cx="0" cy="0"/>
        </a:xfrm>
      </p:grpSpPr>
      <p:pic>
        <p:nvPicPr>
          <p:cNvPr id="2" name="Picture 1" descr="A green and blue gradient&#10;&#10;AI-generated content may be incorrect.">
            <a:extLst>
              <a:ext uri="{FF2B5EF4-FFF2-40B4-BE49-F238E27FC236}">
                <a16:creationId xmlns:a16="http://schemas.microsoft.com/office/drawing/2014/main" id="{FAC66CF5-5464-7B42-89EC-AE89CDD88E02}"/>
              </a:ext>
            </a:extLst>
          </p:cNvPr>
          <p:cNvPicPr>
            <a:picLocks noGrp="1" noRot="1" noMove="1" noResize="1" noEditPoints="1" noAdjustHandles="1" noChangeArrowheads="1" noChangeShapeType="1" noCrop="1"/>
          </p:cNvPicPr>
          <p:nvPr userDrawn="1"/>
        </p:nvPicPr>
        <p:blipFill>
          <a:blip r:embed="rId2"/>
          <a:stretch>
            <a:fillRect/>
          </a:stretch>
        </p:blipFill>
        <p:spPr>
          <a:xfrm>
            <a:off x="-1" y="891"/>
            <a:ext cx="12190415" cy="6867144"/>
          </a:xfrm>
          <a:prstGeom prst="rect">
            <a:avLst/>
          </a:prstGeom>
        </p:spPr>
      </p:pic>
      <p:sp>
        <p:nvSpPr>
          <p:cNvPr id="9" name="Rounded Rectangle 7">
            <a:extLst>
              <a:ext uri="{FF2B5EF4-FFF2-40B4-BE49-F238E27FC236}">
                <a16:creationId xmlns:a16="http://schemas.microsoft.com/office/drawing/2014/main" id="{1C16FC11-8E5D-DE70-ED6D-33DD3695EDA0}"/>
              </a:ext>
              <a:ext uri="{C183D7F6-B498-43B3-948B-1728B52AA6E4}">
                <adec:decorative xmlns:adec="http://schemas.microsoft.com/office/drawing/2017/decorative" val="1"/>
              </a:ext>
            </a:extLst>
          </p:cNvPr>
          <p:cNvSpPr/>
          <p:nvPr/>
        </p:nvSpPr>
        <p:spPr>
          <a:xfrm>
            <a:off x="1320203" y="551032"/>
            <a:ext cx="9548418" cy="5582291"/>
          </a:xfrm>
          <a:prstGeom prst="roundRect">
            <a:avLst>
              <a:gd name="adj" fmla="val 1935"/>
            </a:avLst>
          </a:prstGeom>
          <a:solidFill>
            <a:schemeClr val="tx2">
              <a:alpha val="5289"/>
            </a:schemeClr>
          </a:solidFill>
          <a:ln w="6350">
            <a:solidFill>
              <a:schemeClr val="bg1"/>
            </a:solidFill>
          </a:ln>
          <a:scene3d>
            <a:camera prst="orthographicFront"/>
            <a:lightRig rig="brightRoom" dir="t">
              <a:rot lat="0" lon="0" rev="0"/>
            </a:lightRig>
          </a:scene3d>
          <a:sp3d extrusionH="38100" prstMaterial="translucentPowder">
            <a:bevelT w="139700" h="8890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1600">
              <a:solidFill>
                <a:schemeClr val="tx1"/>
              </a:solidFill>
            </a:endParaRPr>
          </a:p>
        </p:txBody>
      </p:sp>
      <p:sp>
        <p:nvSpPr>
          <p:cNvPr id="3" name="Picture Placeholder 3">
            <a:extLst>
              <a:ext uri="{FF2B5EF4-FFF2-40B4-BE49-F238E27FC236}">
                <a16:creationId xmlns:a16="http://schemas.microsoft.com/office/drawing/2014/main" id="{AAC87AFA-B647-68AE-538B-0418C1FEAD95}"/>
              </a:ext>
              <a:ext uri="{C183D7F6-B498-43B3-948B-1728B52AA6E4}">
                <adec:decorative xmlns:adec="http://schemas.microsoft.com/office/drawing/2017/decorative" val="1"/>
              </a:ext>
            </a:extLst>
          </p:cNvPr>
          <p:cNvSpPr>
            <a:spLocks noGrp="1"/>
          </p:cNvSpPr>
          <p:nvPr>
            <p:ph type="pic" sz="quarter" idx="16" hasCustomPrompt="1"/>
          </p:nvPr>
        </p:nvSpPr>
        <p:spPr>
          <a:xfrm>
            <a:off x="1470925" y="701750"/>
            <a:ext cx="9246974" cy="5280852"/>
          </a:xfrm>
          <a:prstGeom prst="roundRect">
            <a:avLst>
              <a:gd name="adj" fmla="val 1356"/>
            </a:avLst>
          </a:prstGeom>
          <a:solidFill>
            <a:srgbClr val="021829">
              <a:alpha val="90000"/>
            </a:srgbClr>
          </a:solidFill>
        </p:spPr>
        <p:txBody>
          <a:bodyPr vert="horz" lIns="0" tIns="0" rIns="0" bIns="0" rtlCol="0">
            <a:noAutofit/>
          </a:bodyPr>
          <a:lstStyle>
            <a:lvl1pPr>
              <a:defRPr lang="en-US" spc="0"/>
            </a:lvl1pPr>
          </a:lstStyle>
          <a:p>
            <a:pPr marL="285750" lvl="0" indent="-285750" algn="ctr">
              <a:lnSpc>
                <a:spcPct val="82000"/>
              </a:lnSpc>
              <a:buNone/>
            </a:pPr>
            <a:r>
              <a:rPr lang="en-US"/>
              <a:t>Click icon to add demo screen</a:t>
            </a:r>
          </a:p>
        </p:txBody>
      </p:sp>
      <p:pic>
        <p:nvPicPr>
          <p:cNvPr id="4" name="Picture 15">
            <a:extLst>
              <a:ext uri="{FF2B5EF4-FFF2-40B4-BE49-F238E27FC236}">
                <a16:creationId xmlns:a16="http://schemas.microsoft.com/office/drawing/2014/main" id="{5D06513A-8E03-2791-A933-B376749D8962}"/>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478373" y="6355437"/>
            <a:ext cx="980589" cy="280168"/>
          </a:xfrm>
          <a:prstGeom prst="rect">
            <a:avLst/>
          </a:prstGeom>
        </p:spPr>
      </p:pic>
      <p:sp>
        <p:nvSpPr>
          <p:cNvPr id="5" name="Slide Number Placeholder 5">
            <a:extLst>
              <a:ext uri="{FF2B5EF4-FFF2-40B4-BE49-F238E27FC236}">
                <a16:creationId xmlns:a16="http://schemas.microsoft.com/office/drawing/2014/main" id="{3DA78E42-D51A-0C6F-39C8-3871D0630D85}"/>
              </a:ext>
            </a:extLst>
          </p:cNvPr>
          <p:cNvSpPr txBox="1">
            <a:spLocks/>
          </p:cNvSpPr>
          <p:nvPr userDrawn="1"/>
        </p:nvSpPr>
        <p:spPr>
          <a:xfrm>
            <a:off x="11057990" y="6413253"/>
            <a:ext cx="578385" cy="228600"/>
          </a:xfrm>
          <a:prstGeom prst="rect">
            <a:avLst/>
          </a:prstGeom>
        </p:spPr>
        <p:txBody>
          <a:bodyPr lIns="0" rIns="0"/>
          <a:lstStyle>
            <a:defPPr>
              <a:defRPr lang="en-US"/>
            </a:defPPr>
            <a:lvl1pPr marL="0" algn="l" defTabSz="457040" rtl="0" eaLnBrk="1" latinLnBrk="0" hangingPunct="1">
              <a:defRPr sz="1799" kern="1200">
                <a:solidFill>
                  <a:schemeClr val="tx1"/>
                </a:solidFill>
                <a:latin typeface="+mn-lt"/>
                <a:ea typeface="+mn-ea"/>
                <a:cs typeface="+mn-cs"/>
              </a:defRPr>
            </a:lvl1pPr>
            <a:lvl2pPr marL="457040" algn="l" defTabSz="457040" rtl="0" eaLnBrk="1" latinLnBrk="0" hangingPunct="1">
              <a:defRPr sz="1799" kern="1200">
                <a:solidFill>
                  <a:schemeClr val="tx1"/>
                </a:solidFill>
                <a:latin typeface="+mn-lt"/>
                <a:ea typeface="+mn-ea"/>
                <a:cs typeface="+mn-cs"/>
              </a:defRPr>
            </a:lvl2pPr>
            <a:lvl3pPr marL="914080" algn="l" defTabSz="457040" rtl="0" eaLnBrk="1" latinLnBrk="0" hangingPunct="1">
              <a:defRPr sz="1799" kern="1200">
                <a:solidFill>
                  <a:schemeClr val="tx1"/>
                </a:solidFill>
                <a:latin typeface="+mn-lt"/>
                <a:ea typeface="+mn-ea"/>
                <a:cs typeface="+mn-cs"/>
              </a:defRPr>
            </a:lvl3pPr>
            <a:lvl4pPr marL="1371120" algn="l" defTabSz="457040" rtl="0" eaLnBrk="1" latinLnBrk="0" hangingPunct="1">
              <a:defRPr sz="1799" kern="1200">
                <a:solidFill>
                  <a:schemeClr val="tx1"/>
                </a:solidFill>
                <a:latin typeface="+mn-lt"/>
                <a:ea typeface="+mn-ea"/>
                <a:cs typeface="+mn-cs"/>
              </a:defRPr>
            </a:lvl4pPr>
            <a:lvl5pPr marL="1828160" algn="l" defTabSz="457040" rtl="0" eaLnBrk="1" latinLnBrk="0" hangingPunct="1">
              <a:defRPr sz="1799" kern="1200">
                <a:solidFill>
                  <a:schemeClr val="tx1"/>
                </a:solidFill>
                <a:latin typeface="+mn-lt"/>
                <a:ea typeface="+mn-ea"/>
                <a:cs typeface="+mn-cs"/>
              </a:defRPr>
            </a:lvl5pPr>
            <a:lvl6pPr marL="2285200" algn="l" defTabSz="457040" rtl="0" eaLnBrk="1" latinLnBrk="0" hangingPunct="1">
              <a:defRPr sz="1799" kern="1200">
                <a:solidFill>
                  <a:schemeClr val="tx1"/>
                </a:solidFill>
                <a:latin typeface="+mn-lt"/>
                <a:ea typeface="+mn-ea"/>
                <a:cs typeface="+mn-cs"/>
              </a:defRPr>
            </a:lvl6pPr>
            <a:lvl7pPr marL="2742240" algn="l" defTabSz="457040" rtl="0" eaLnBrk="1" latinLnBrk="0" hangingPunct="1">
              <a:defRPr sz="1799" kern="1200">
                <a:solidFill>
                  <a:schemeClr val="tx1"/>
                </a:solidFill>
                <a:latin typeface="+mn-lt"/>
                <a:ea typeface="+mn-ea"/>
                <a:cs typeface="+mn-cs"/>
              </a:defRPr>
            </a:lvl7pPr>
            <a:lvl8pPr marL="3199280" algn="l" defTabSz="457040" rtl="0" eaLnBrk="1" latinLnBrk="0" hangingPunct="1">
              <a:defRPr sz="1799" kern="1200">
                <a:solidFill>
                  <a:schemeClr val="tx1"/>
                </a:solidFill>
                <a:latin typeface="+mn-lt"/>
                <a:ea typeface="+mn-ea"/>
                <a:cs typeface="+mn-cs"/>
              </a:defRPr>
            </a:lvl8pPr>
            <a:lvl9pPr marL="3656320" algn="l" defTabSz="457040" rtl="0" eaLnBrk="1" latinLnBrk="0" hangingPunct="1">
              <a:defRPr sz="1799" kern="1200">
                <a:solidFill>
                  <a:schemeClr val="tx1"/>
                </a:solidFill>
                <a:latin typeface="+mn-lt"/>
                <a:ea typeface="+mn-ea"/>
                <a:cs typeface="+mn-cs"/>
              </a:defRPr>
            </a:lvl9pPr>
          </a:lstStyle>
          <a:p>
            <a:pPr algn="r"/>
            <a:fld id="{A9B9714D-1B27-0B43-A9CC-9EF2921F49DC}" type="slidenum">
              <a:rPr lang="en-US" sz="800" b="0" kern="1200" smtClean="0">
                <a:solidFill>
                  <a:schemeClr val="bg1"/>
                </a:solidFill>
                <a:ea typeface="+mn-ea"/>
                <a:cs typeface="+mn-cs"/>
              </a:rPr>
              <a:pPr algn="r"/>
              <a:t>‹#›</a:t>
            </a:fld>
            <a:endParaRPr lang="en-US" sz="800" b="0" kern="1200">
              <a:solidFill>
                <a:schemeClr val="bg1"/>
              </a:solidFill>
              <a:ea typeface="+mn-ea"/>
              <a:cs typeface="+mn-cs"/>
            </a:endParaRPr>
          </a:p>
        </p:txBody>
      </p:sp>
    </p:spTree>
    <p:extLst>
      <p:ext uri="{BB962C8B-B14F-4D97-AF65-F5344CB8AC3E}">
        <p14:creationId xmlns:p14="http://schemas.microsoft.com/office/powerpoint/2010/main" val="1736838461"/>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Demo Tablet Horizontal">
    <p:bg>
      <p:bgPr>
        <a:solidFill>
          <a:schemeClr val="bg1"/>
        </a:solidFill>
        <a:effectLst/>
      </p:bgPr>
    </p:bg>
    <p:spTree>
      <p:nvGrpSpPr>
        <p:cNvPr id="1" name=""/>
        <p:cNvGrpSpPr/>
        <p:nvPr/>
      </p:nvGrpSpPr>
      <p:grpSpPr>
        <a:xfrm>
          <a:off x="0" y="0"/>
          <a:ext cx="0" cy="0"/>
          <a:chOff x="0" y="0"/>
          <a:chExt cx="0" cy="0"/>
        </a:xfrm>
      </p:grpSpPr>
      <p:pic>
        <p:nvPicPr>
          <p:cNvPr id="2" name="Picture 1" descr="A green and blue gradient&#10;&#10;AI-generated content may be incorrect.">
            <a:extLst>
              <a:ext uri="{FF2B5EF4-FFF2-40B4-BE49-F238E27FC236}">
                <a16:creationId xmlns:a16="http://schemas.microsoft.com/office/drawing/2014/main" id="{EEADFF52-592E-26D1-1F46-194189CE0F9E}"/>
              </a:ext>
            </a:extLst>
          </p:cNvPr>
          <p:cNvPicPr>
            <a:picLocks noGrp="1" noRot="1" noMove="1" noResize="1" noEditPoints="1" noAdjustHandles="1" noChangeArrowheads="1" noChangeShapeType="1" noCrop="1"/>
          </p:cNvPicPr>
          <p:nvPr userDrawn="1"/>
        </p:nvPicPr>
        <p:blipFill>
          <a:blip r:embed="rId2"/>
          <a:stretch>
            <a:fillRect/>
          </a:stretch>
        </p:blipFill>
        <p:spPr>
          <a:xfrm>
            <a:off x="-1" y="891"/>
            <a:ext cx="12190415" cy="6867144"/>
          </a:xfrm>
          <a:prstGeom prst="rect">
            <a:avLst/>
          </a:prstGeom>
        </p:spPr>
      </p:pic>
      <p:sp>
        <p:nvSpPr>
          <p:cNvPr id="4" name="Rounded Rectangle 7">
            <a:extLst>
              <a:ext uri="{FF2B5EF4-FFF2-40B4-BE49-F238E27FC236}">
                <a16:creationId xmlns:a16="http://schemas.microsoft.com/office/drawing/2014/main" id="{EE86E7C2-5F91-E46D-9193-2C474C2BBC90}"/>
              </a:ext>
              <a:ext uri="{C183D7F6-B498-43B3-948B-1728B52AA6E4}">
                <adec:decorative xmlns:adec="http://schemas.microsoft.com/office/drawing/2017/decorative" val="1"/>
              </a:ext>
            </a:extLst>
          </p:cNvPr>
          <p:cNvSpPr/>
          <p:nvPr/>
        </p:nvSpPr>
        <p:spPr>
          <a:xfrm>
            <a:off x="2436133" y="548640"/>
            <a:ext cx="7316558" cy="5582290"/>
          </a:xfrm>
          <a:prstGeom prst="roundRect">
            <a:avLst>
              <a:gd name="adj" fmla="val 1935"/>
            </a:avLst>
          </a:prstGeom>
          <a:solidFill>
            <a:schemeClr val="tx2">
              <a:alpha val="5289"/>
            </a:schemeClr>
          </a:solidFill>
          <a:ln w="6350">
            <a:solidFill>
              <a:schemeClr val="bg1"/>
            </a:solidFill>
          </a:ln>
          <a:scene3d>
            <a:camera prst="orthographicFront"/>
            <a:lightRig rig="brightRoom" dir="t">
              <a:rot lat="0" lon="0" rev="0"/>
            </a:lightRig>
          </a:scene3d>
          <a:sp3d extrusionH="38100" prstMaterial="translucentPowder">
            <a:bevelT w="139700" h="8890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1600">
              <a:solidFill>
                <a:schemeClr val="tx1"/>
              </a:solidFill>
            </a:endParaRPr>
          </a:p>
        </p:txBody>
      </p:sp>
      <p:sp>
        <p:nvSpPr>
          <p:cNvPr id="5" name="Picture Placeholder 3">
            <a:extLst>
              <a:ext uri="{FF2B5EF4-FFF2-40B4-BE49-F238E27FC236}">
                <a16:creationId xmlns:a16="http://schemas.microsoft.com/office/drawing/2014/main" id="{A20873B7-3544-CB5C-373E-8F432F9FD3F5}"/>
              </a:ext>
              <a:ext uri="{C183D7F6-B498-43B3-948B-1728B52AA6E4}">
                <adec:decorative xmlns:adec="http://schemas.microsoft.com/office/drawing/2017/decorative" val="1"/>
              </a:ext>
            </a:extLst>
          </p:cNvPr>
          <p:cNvSpPr>
            <a:spLocks noGrp="1"/>
          </p:cNvSpPr>
          <p:nvPr>
            <p:ph type="pic" sz="quarter" idx="17" hasCustomPrompt="1"/>
          </p:nvPr>
        </p:nvSpPr>
        <p:spPr>
          <a:xfrm>
            <a:off x="2586855" y="699359"/>
            <a:ext cx="7015114" cy="5280849"/>
          </a:xfrm>
          <a:prstGeom prst="roundRect">
            <a:avLst>
              <a:gd name="adj" fmla="val 1356"/>
            </a:avLst>
          </a:prstGeom>
          <a:solidFill>
            <a:srgbClr val="021829">
              <a:alpha val="90000"/>
            </a:srgbClr>
          </a:solidFill>
        </p:spPr>
        <p:txBody>
          <a:bodyPr vert="horz" lIns="0" tIns="0" rIns="0" bIns="0" rtlCol="0">
            <a:noAutofit/>
          </a:bodyPr>
          <a:lstStyle>
            <a:lvl1pPr marL="0" indent="0" algn="ctr">
              <a:lnSpc>
                <a:spcPct val="82000"/>
              </a:lnSpc>
              <a:buNone/>
              <a:defRPr lang="en-US" spc="0" baseline="0"/>
            </a:lvl1pPr>
          </a:lstStyle>
          <a:p>
            <a:pPr marL="285750" lvl="0" indent="-285750" algn="ctr"/>
            <a:r>
              <a:rPr lang="en-US"/>
              <a:t>Click icon to add demo screen</a:t>
            </a:r>
          </a:p>
        </p:txBody>
      </p:sp>
      <p:pic>
        <p:nvPicPr>
          <p:cNvPr id="3" name="Picture 15">
            <a:extLst>
              <a:ext uri="{FF2B5EF4-FFF2-40B4-BE49-F238E27FC236}">
                <a16:creationId xmlns:a16="http://schemas.microsoft.com/office/drawing/2014/main" id="{48A1958D-9D28-7111-8A62-7489149E9139}"/>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478373" y="6355437"/>
            <a:ext cx="980589" cy="280168"/>
          </a:xfrm>
          <a:prstGeom prst="rect">
            <a:avLst/>
          </a:prstGeom>
        </p:spPr>
      </p:pic>
      <p:sp>
        <p:nvSpPr>
          <p:cNvPr id="6" name="Slide Number Placeholder 5">
            <a:extLst>
              <a:ext uri="{FF2B5EF4-FFF2-40B4-BE49-F238E27FC236}">
                <a16:creationId xmlns:a16="http://schemas.microsoft.com/office/drawing/2014/main" id="{F977A96F-233F-3031-88ED-F82AF6CB033A}"/>
              </a:ext>
            </a:extLst>
          </p:cNvPr>
          <p:cNvSpPr txBox="1">
            <a:spLocks/>
          </p:cNvSpPr>
          <p:nvPr userDrawn="1"/>
        </p:nvSpPr>
        <p:spPr>
          <a:xfrm>
            <a:off x="11057990" y="6413253"/>
            <a:ext cx="578385" cy="228600"/>
          </a:xfrm>
          <a:prstGeom prst="rect">
            <a:avLst/>
          </a:prstGeom>
        </p:spPr>
        <p:txBody>
          <a:bodyPr lIns="0" rIns="0"/>
          <a:lstStyle>
            <a:defPPr>
              <a:defRPr lang="en-US"/>
            </a:defPPr>
            <a:lvl1pPr marL="0" algn="l" defTabSz="457040" rtl="0" eaLnBrk="1" latinLnBrk="0" hangingPunct="1">
              <a:defRPr sz="1799" kern="1200">
                <a:solidFill>
                  <a:schemeClr val="tx1"/>
                </a:solidFill>
                <a:latin typeface="+mn-lt"/>
                <a:ea typeface="+mn-ea"/>
                <a:cs typeface="+mn-cs"/>
              </a:defRPr>
            </a:lvl1pPr>
            <a:lvl2pPr marL="457040" algn="l" defTabSz="457040" rtl="0" eaLnBrk="1" latinLnBrk="0" hangingPunct="1">
              <a:defRPr sz="1799" kern="1200">
                <a:solidFill>
                  <a:schemeClr val="tx1"/>
                </a:solidFill>
                <a:latin typeface="+mn-lt"/>
                <a:ea typeface="+mn-ea"/>
                <a:cs typeface="+mn-cs"/>
              </a:defRPr>
            </a:lvl2pPr>
            <a:lvl3pPr marL="914080" algn="l" defTabSz="457040" rtl="0" eaLnBrk="1" latinLnBrk="0" hangingPunct="1">
              <a:defRPr sz="1799" kern="1200">
                <a:solidFill>
                  <a:schemeClr val="tx1"/>
                </a:solidFill>
                <a:latin typeface="+mn-lt"/>
                <a:ea typeface="+mn-ea"/>
                <a:cs typeface="+mn-cs"/>
              </a:defRPr>
            </a:lvl3pPr>
            <a:lvl4pPr marL="1371120" algn="l" defTabSz="457040" rtl="0" eaLnBrk="1" latinLnBrk="0" hangingPunct="1">
              <a:defRPr sz="1799" kern="1200">
                <a:solidFill>
                  <a:schemeClr val="tx1"/>
                </a:solidFill>
                <a:latin typeface="+mn-lt"/>
                <a:ea typeface="+mn-ea"/>
                <a:cs typeface="+mn-cs"/>
              </a:defRPr>
            </a:lvl4pPr>
            <a:lvl5pPr marL="1828160" algn="l" defTabSz="457040" rtl="0" eaLnBrk="1" latinLnBrk="0" hangingPunct="1">
              <a:defRPr sz="1799" kern="1200">
                <a:solidFill>
                  <a:schemeClr val="tx1"/>
                </a:solidFill>
                <a:latin typeface="+mn-lt"/>
                <a:ea typeface="+mn-ea"/>
                <a:cs typeface="+mn-cs"/>
              </a:defRPr>
            </a:lvl5pPr>
            <a:lvl6pPr marL="2285200" algn="l" defTabSz="457040" rtl="0" eaLnBrk="1" latinLnBrk="0" hangingPunct="1">
              <a:defRPr sz="1799" kern="1200">
                <a:solidFill>
                  <a:schemeClr val="tx1"/>
                </a:solidFill>
                <a:latin typeface="+mn-lt"/>
                <a:ea typeface="+mn-ea"/>
                <a:cs typeface="+mn-cs"/>
              </a:defRPr>
            </a:lvl6pPr>
            <a:lvl7pPr marL="2742240" algn="l" defTabSz="457040" rtl="0" eaLnBrk="1" latinLnBrk="0" hangingPunct="1">
              <a:defRPr sz="1799" kern="1200">
                <a:solidFill>
                  <a:schemeClr val="tx1"/>
                </a:solidFill>
                <a:latin typeface="+mn-lt"/>
                <a:ea typeface="+mn-ea"/>
                <a:cs typeface="+mn-cs"/>
              </a:defRPr>
            </a:lvl7pPr>
            <a:lvl8pPr marL="3199280" algn="l" defTabSz="457040" rtl="0" eaLnBrk="1" latinLnBrk="0" hangingPunct="1">
              <a:defRPr sz="1799" kern="1200">
                <a:solidFill>
                  <a:schemeClr val="tx1"/>
                </a:solidFill>
                <a:latin typeface="+mn-lt"/>
                <a:ea typeface="+mn-ea"/>
                <a:cs typeface="+mn-cs"/>
              </a:defRPr>
            </a:lvl8pPr>
            <a:lvl9pPr marL="3656320" algn="l" defTabSz="457040" rtl="0" eaLnBrk="1" latinLnBrk="0" hangingPunct="1">
              <a:defRPr sz="1799" kern="1200">
                <a:solidFill>
                  <a:schemeClr val="tx1"/>
                </a:solidFill>
                <a:latin typeface="+mn-lt"/>
                <a:ea typeface="+mn-ea"/>
                <a:cs typeface="+mn-cs"/>
              </a:defRPr>
            </a:lvl9pPr>
          </a:lstStyle>
          <a:p>
            <a:pPr algn="r"/>
            <a:fld id="{A9B9714D-1B27-0B43-A9CC-9EF2921F49DC}" type="slidenum">
              <a:rPr lang="en-US" sz="800" b="0" kern="1200" smtClean="0">
                <a:solidFill>
                  <a:schemeClr val="bg1"/>
                </a:solidFill>
                <a:ea typeface="+mn-ea"/>
                <a:cs typeface="+mn-cs"/>
              </a:rPr>
              <a:pPr algn="r"/>
              <a:t>‹#›</a:t>
            </a:fld>
            <a:endParaRPr lang="en-US" sz="800" b="0" kern="1200">
              <a:solidFill>
                <a:schemeClr val="bg1"/>
              </a:solidFill>
              <a:ea typeface="+mn-ea"/>
              <a:cs typeface="+mn-cs"/>
            </a:endParaRPr>
          </a:p>
        </p:txBody>
      </p:sp>
    </p:spTree>
    <p:extLst>
      <p:ext uri="{BB962C8B-B14F-4D97-AF65-F5344CB8AC3E}">
        <p14:creationId xmlns:p14="http://schemas.microsoft.com/office/powerpoint/2010/main" val="318483430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Demo Tablet Vertical">
    <p:bg>
      <p:bgPr>
        <a:solidFill>
          <a:schemeClr val="bg1"/>
        </a:solidFill>
        <a:effectLst/>
      </p:bgPr>
    </p:bg>
    <p:spTree>
      <p:nvGrpSpPr>
        <p:cNvPr id="1" name=""/>
        <p:cNvGrpSpPr/>
        <p:nvPr/>
      </p:nvGrpSpPr>
      <p:grpSpPr>
        <a:xfrm>
          <a:off x="0" y="0"/>
          <a:ext cx="0" cy="0"/>
          <a:chOff x="0" y="0"/>
          <a:chExt cx="0" cy="0"/>
        </a:xfrm>
      </p:grpSpPr>
      <p:pic>
        <p:nvPicPr>
          <p:cNvPr id="2" name="Picture 1" descr="A green and blue gradient&#10;&#10;AI-generated content may be incorrect.">
            <a:extLst>
              <a:ext uri="{FF2B5EF4-FFF2-40B4-BE49-F238E27FC236}">
                <a16:creationId xmlns:a16="http://schemas.microsoft.com/office/drawing/2014/main" id="{173B46ED-4990-EF0B-AF1E-64D0EB8BEEB6}"/>
              </a:ext>
            </a:extLst>
          </p:cNvPr>
          <p:cNvPicPr>
            <a:picLocks noGrp="1" noRot="1" noMove="1" noResize="1" noEditPoints="1" noAdjustHandles="1" noChangeArrowheads="1" noChangeShapeType="1" noCrop="1"/>
          </p:cNvPicPr>
          <p:nvPr userDrawn="1"/>
        </p:nvPicPr>
        <p:blipFill>
          <a:blip r:embed="rId2"/>
          <a:stretch>
            <a:fillRect/>
          </a:stretch>
        </p:blipFill>
        <p:spPr>
          <a:xfrm>
            <a:off x="-1" y="891"/>
            <a:ext cx="12190415" cy="6867144"/>
          </a:xfrm>
          <a:prstGeom prst="rect">
            <a:avLst/>
          </a:prstGeom>
        </p:spPr>
      </p:pic>
      <p:sp>
        <p:nvSpPr>
          <p:cNvPr id="4" name="Rounded Rectangle 7">
            <a:extLst>
              <a:ext uri="{FF2B5EF4-FFF2-40B4-BE49-F238E27FC236}">
                <a16:creationId xmlns:a16="http://schemas.microsoft.com/office/drawing/2014/main" id="{EE86E7C2-5F91-E46D-9193-2C474C2BBC90}"/>
              </a:ext>
              <a:ext uri="{C183D7F6-B498-43B3-948B-1728B52AA6E4}">
                <adec:decorative xmlns:adec="http://schemas.microsoft.com/office/drawing/2017/decorative" val="1"/>
              </a:ext>
            </a:extLst>
          </p:cNvPr>
          <p:cNvSpPr/>
          <p:nvPr/>
        </p:nvSpPr>
        <p:spPr>
          <a:xfrm>
            <a:off x="3942065" y="553719"/>
            <a:ext cx="4304694" cy="5636260"/>
          </a:xfrm>
          <a:prstGeom prst="roundRect">
            <a:avLst>
              <a:gd name="adj" fmla="val 2533"/>
            </a:avLst>
          </a:prstGeom>
          <a:solidFill>
            <a:schemeClr val="tx2">
              <a:alpha val="5289"/>
            </a:schemeClr>
          </a:solidFill>
          <a:ln w="6350">
            <a:solidFill>
              <a:schemeClr val="bg1"/>
            </a:solidFill>
          </a:ln>
          <a:scene3d>
            <a:camera prst="orthographicFront"/>
            <a:lightRig rig="brightRoom" dir="t">
              <a:rot lat="0" lon="0" rev="0"/>
            </a:lightRig>
          </a:scene3d>
          <a:sp3d extrusionH="38100" prstMaterial="translucentPowder">
            <a:bevelT w="139700" h="8890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1600">
              <a:solidFill>
                <a:schemeClr val="tx1"/>
              </a:solidFill>
            </a:endParaRPr>
          </a:p>
        </p:txBody>
      </p:sp>
      <p:sp>
        <p:nvSpPr>
          <p:cNvPr id="5" name="Picture Placeholder 3">
            <a:extLst>
              <a:ext uri="{FF2B5EF4-FFF2-40B4-BE49-F238E27FC236}">
                <a16:creationId xmlns:a16="http://schemas.microsoft.com/office/drawing/2014/main" id="{A20873B7-3544-CB5C-373E-8F432F9FD3F5}"/>
              </a:ext>
              <a:ext uri="{C183D7F6-B498-43B3-948B-1728B52AA6E4}">
                <adec:decorative xmlns:adec="http://schemas.microsoft.com/office/drawing/2017/decorative" val="1"/>
              </a:ext>
            </a:extLst>
          </p:cNvPr>
          <p:cNvSpPr>
            <a:spLocks noGrp="1"/>
          </p:cNvSpPr>
          <p:nvPr>
            <p:ph type="pic" sz="quarter" idx="17" hasCustomPrompt="1"/>
          </p:nvPr>
        </p:nvSpPr>
        <p:spPr>
          <a:xfrm>
            <a:off x="4092787" y="699360"/>
            <a:ext cx="4003251" cy="5339899"/>
          </a:xfrm>
          <a:prstGeom prst="roundRect">
            <a:avLst>
              <a:gd name="adj" fmla="val 1805"/>
            </a:avLst>
          </a:prstGeom>
          <a:solidFill>
            <a:srgbClr val="021829">
              <a:alpha val="90000"/>
            </a:srgbClr>
          </a:solidFill>
        </p:spPr>
        <p:txBody>
          <a:bodyPr vert="horz" lIns="0" tIns="0" rIns="0" bIns="0" rtlCol="0">
            <a:noAutofit/>
          </a:bodyPr>
          <a:lstStyle>
            <a:lvl1pPr marL="0" indent="0" algn="ctr">
              <a:lnSpc>
                <a:spcPct val="82000"/>
              </a:lnSpc>
              <a:buNone/>
              <a:defRPr lang="en-US" spc="0" baseline="0"/>
            </a:lvl1pPr>
          </a:lstStyle>
          <a:p>
            <a:pPr marL="285750" lvl="0" indent="-285750" algn="ctr"/>
            <a:r>
              <a:rPr lang="en-US"/>
              <a:t>Click icon to add demo screen</a:t>
            </a:r>
          </a:p>
        </p:txBody>
      </p:sp>
      <p:pic>
        <p:nvPicPr>
          <p:cNvPr id="3" name="Picture 15">
            <a:extLst>
              <a:ext uri="{FF2B5EF4-FFF2-40B4-BE49-F238E27FC236}">
                <a16:creationId xmlns:a16="http://schemas.microsoft.com/office/drawing/2014/main" id="{E115E4C0-6ED1-549F-19C8-9B63AF13B8FA}"/>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478373" y="6355437"/>
            <a:ext cx="980589" cy="280168"/>
          </a:xfrm>
          <a:prstGeom prst="rect">
            <a:avLst/>
          </a:prstGeom>
        </p:spPr>
      </p:pic>
      <p:sp>
        <p:nvSpPr>
          <p:cNvPr id="6" name="Slide Number Placeholder 5">
            <a:extLst>
              <a:ext uri="{FF2B5EF4-FFF2-40B4-BE49-F238E27FC236}">
                <a16:creationId xmlns:a16="http://schemas.microsoft.com/office/drawing/2014/main" id="{1ABB699B-A420-024E-EF00-BD9DA40AFE69}"/>
              </a:ext>
            </a:extLst>
          </p:cNvPr>
          <p:cNvSpPr txBox="1">
            <a:spLocks/>
          </p:cNvSpPr>
          <p:nvPr userDrawn="1"/>
        </p:nvSpPr>
        <p:spPr>
          <a:xfrm>
            <a:off x="11057990" y="6413253"/>
            <a:ext cx="578385" cy="228600"/>
          </a:xfrm>
          <a:prstGeom prst="rect">
            <a:avLst/>
          </a:prstGeom>
        </p:spPr>
        <p:txBody>
          <a:bodyPr lIns="0" rIns="0"/>
          <a:lstStyle>
            <a:defPPr>
              <a:defRPr lang="en-US"/>
            </a:defPPr>
            <a:lvl1pPr marL="0" algn="l" defTabSz="457040" rtl="0" eaLnBrk="1" latinLnBrk="0" hangingPunct="1">
              <a:defRPr sz="1799" kern="1200">
                <a:solidFill>
                  <a:schemeClr val="tx1"/>
                </a:solidFill>
                <a:latin typeface="+mn-lt"/>
                <a:ea typeface="+mn-ea"/>
                <a:cs typeface="+mn-cs"/>
              </a:defRPr>
            </a:lvl1pPr>
            <a:lvl2pPr marL="457040" algn="l" defTabSz="457040" rtl="0" eaLnBrk="1" latinLnBrk="0" hangingPunct="1">
              <a:defRPr sz="1799" kern="1200">
                <a:solidFill>
                  <a:schemeClr val="tx1"/>
                </a:solidFill>
                <a:latin typeface="+mn-lt"/>
                <a:ea typeface="+mn-ea"/>
                <a:cs typeface="+mn-cs"/>
              </a:defRPr>
            </a:lvl2pPr>
            <a:lvl3pPr marL="914080" algn="l" defTabSz="457040" rtl="0" eaLnBrk="1" latinLnBrk="0" hangingPunct="1">
              <a:defRPr sz="1799" kern="1200">
                <a:solidFill>
                  <a:schemeClr val="tx1"/>
                </a:solidFill>
                <a:latin typeface="+mn-lt"/>
                <a:ea typeface="+mn-ea"/>
                <a:cs typeface="+mn-cs"/>
              </a:defRPr>
            </a:lvl3pPr>
            <a:lvl4pPr marL="1371120" algn="l" defTabSz="457040" rtl="0" eaLnBrk="1" latinLnBrk="0" hangingPunct="1">
              <a:defRPr sz="1799" kern="1200">
                <a:solidFill>
                  <a:schemeClr val="tx1"/>
                </a:solidFill>
                <a:latin typeface="+mn-lt"/>
                <a:ea typeface="+mn-ea"/>
                <a:cs typeface="+mn-cs"/>
              </a:defRPr>
            </a:lvl4pPr>
            <a:lvl5pPr marL="1828160" algn="l" defTabSz="457040" rtl="0" eaLnBrk="1" latinLnBrk="0" hangingPunct="1">
              <a:defRPr sz="1799" kern="1200">
                <a:solidFill>
                  <a:schemeClr val="tx1"/>
                </a:solidFill>
                <a:latin typeface="+mn-lt"/>
                <a:ea typeface="+mn-ea"/>
                <a:cs typeface="+mn-cs"/>
              </a:defRPr>
            </a:lvl5pPr>
            <a:lvl6pPr marL="2285200" algn="l" defTabSz="457040" rtl="0" eaLnBrk="1" latinLnBrk="0" hangingPunct="1">
              <a:defRPr sz="1799" kern="1200">
                <a:solidFill>
                  <a:schemeClr val="tx1"/>
                </a:solidFill>
                <a:latin typeface="+mn-lt"/>
                <a:ea typeface="+mn-ea"/>
                <a:cs typeface="+mn-cs"/>
              </a:defRPr>
            </a:lvl6pPr>
            <a:lvl7pPr marL="2742240" algn="l" defTabSz="457040" rtl="0" eaLnBrk="1" latinLnBrk="0" hangingPunct="1">
              <a:defRPr sz="1799" kern="1200">
                <a:solidFill>
                  <a:schemeClr val="tx1"/>
                </a:solidFill>
                <a:latin typeface="+mn-lt"/>
                <a:ea typeface="+mn-ea"/>
                <a:cs typeface="+mn-cs"/>
              </a:defRPr>
            </a:lvl7pPr>
            <a:lvl8pPr marL="3199280" algn="l" defTabSz="457040" rtl="0" eaLnBrk="1" latinLnBrk="0" hangingPunct="1">
              <a:defRPr sz="1799" kern="1200">
                <a:solidFill>
                  <a:schemeClr val="tx1"/>
                </a:solidFill>
                <a:latin typeface="+mn-lt"/>
                <a:ea typeface="+mn-ea"/>
                <a:cs typeface="+mn-cs"/>
              </a:defRPr>
            </a:lvl8pPr>
            <a:lvl9pPr marL="3656320" algn="l" defTabSz="457040" rtl="0" eaLnBrk="1" latinLnBrk="0" hangingPunct="1">
              <a:defRPr sz="1799" kern="1200">
                <a:solidFill>
                  <a:schemeClr val="tx1"/>
                </a:solidFill>
                <a:latin typeface="+mn-lt"/>
                <a:ea typeface="+mn-ea"/>
                <a:cs typeface="+mn-cs"/>
              </a:defRPr>
            </a:lvl9pPr>
          </a:lstStyle>
          <a:p>
            <a:pPr algn="r"/>
            <a:fld id="{A9B9714D-1B27-0B43-A9CC-9EF2921F49DC}" type="slidenum">
              <a:rPr lang="en-US" sz="800" b="0" kern="1200" smtClean="0">
                <a:solidFill>
                  <a:schemeClr val="bg1"/>
                </a:solidFill>
                <a:ea typeface="+mn-ea"/>
                <a:cs typeface="+mn-cs"/>
              </a:rPr>
              <a:pPr algn="r"/>
              <a:t>‹#›</a:t>
            </a:fld>
            <a:endParaRPr lang="en-US" sz="800" b="0" kern="1200">
              <a:solidFill>
                <a:schemeClr val="bg1"/>
              </a:solidFill>
              <a:ea typeface="+mn-ea"/>
              <a:cs typeface="+mn-cs"/>
            </a:endParaRPr>
          </a:p>
        </p:txBody>
      </p:sp>
    </p:spTree>
    <p:extLst>
      <p:ext uri="{BB962C8B-B14F-4D97-AF65-F5344CB8AC3E}">
        <p14:creationId xmlns:p14="http://schemas.microsoft.com/office/powerpoint/2010/main" val="1970069501"/>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extLst>
    <p:ext uri="{DCECCB84-F9BA-43D5-87BE-67443E8EF086}">
      <p15:sldGuideLst xmlns:p15="http://schemas.microsoft.com/office/powerpoint/2012/main">
        <p15:guide id="1" pos="3839"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Demo Mobile">
    <p:bg>
      <p:bgPr>
        <a:solidFill>
          <a:schemeClr val="bg1"/>
        </a:solidFill>
        <a:effectLst/>
      </p:bgPr>
    </p:bg>
    <p:spTree>
      <p:nvGrpSpPr>
        <p:cNvPr id="1" name=""/>
        <p:cNvGrpSpPr/>
        <p:nvPr/>
      </p:nvGrpSpPr>
      <p:grpSpPr>
        <a:xfrm>
          <a:off x="0" y="0"/>
          <a:ext cx="0" cy="0"/>
          <a:chOff x="0" y="0"/>
          <a:chExt cx="0" cy="0"/>
        </a:xfrm>
      </p:grpSpPr>
      <p:pic>
        <p:nvPicPr>
          <p:cNvPr id="2" name="Picture 1" descr="A green and blue gradient&#10;&#10;AI-generated content may be incorrect.">
            <a:extLst>
              <a:ext uri="{FF2B5EF4-FFF2-40B4-BE49-F238E27FC236}">
                <a16:creationId xmlns:a16="http://schemas.microsoft.com/office/drawing/2014/main" id="{15DBED44-1915-E007-F0EC-32C9152AC8FD}"/>
              </a:ext>
            </a:extLst>
          </p:cNvPr>
          <p:cNvPicPr>
            <a:picLocks noGrp="1" noRot="1" noMove="1" noResize="1" noEditPoints="1" noAdjustHandles="1" noChangeArrowheads="1" noChangeShapeType="1" noCrop="1"/>
          </p:cNvPicPr>
          <p:nvPr userDrawn="1"/>
        </p:nvPicPr>
        <p:blipFill>
          <a:blip r:embed="rId2"/>
          <a:stretch>
            <a:fillRect/>
          </a:stretch>
        </p:blipFill>
        <p:spPr>
          <a:xfrm>
            <a:off x="-1" y="891"/>
            <a:ext cx="12190415" cy="6867144"/>
          </a:xfrm>
          <a:prstGeom prst="rect">
            <a:avLst/>
          </a:prstGeom>
        </p:spPr>
      </p:pic>
      <p:sp>
        <p:nvSpPr>
          <p:cNvPr id="3" name="Rounded Rectangle 7">
            <a:extLst>
              <a:ext uri="{FF2B5EF4-FFF2-40B4-BE49-F238E27FC236}">
                <a16:creationId xmlns:a16="http://schemas.microsoft.com/office/drawing/2014/main" id="{79F50E63-AD4B-EFAF-C9B3-7A2A80EDCA08}"/>
              </a:ext>
              <a:ext uri="{C183D7F6-B498-43B3-948B-1728B52AA6E4}">
                <adec:decorative xmlns:adec="http://schemas.microsoft.com/office/drawing/2017/decorative" val="1"/>
              </a:ext>
            </a:extLst>
          </p:cNvPr>
          <p:cNvSpPr/>
          <p:nvPr/>
        </p:nvSpPr>
        <p:spPr>
          <a:xfrm>
            <a:off x="4631638" y="548640"/>
            <a:ext cx="2949939" cy="5636260"/>
          </a:xfrm>
          <a:prstGeom prst="roundRect">
            <a:avLst>
              <a:gd name="adj" fmla="val 3692"/>
            </a:avLst>
          </a:prstGeom>
          <a:solidFill>
            <a:schemeClr val="tx2">
              <a:alpha val="5289"/>
            </a:schemeClr>
          </a:solidFill>
          <a:ln w="6350">
            <a:solidFill>
              <a:schemeClr val="bg1"/>
            </a:solidFill>
          </a:ln>
          <a:scene3d>
            <a:camera prst="orthographicFront"/>
            <a:lightRig rig="brightRoom" dir="t">
              <a:rot lat="0" lon="0" rev="0"/>
            </a:lightRig>
          </a:scene3d>
          <a:sp3d extrusionH="38100" prstMaterial="translucentPowder">
            <a:bevelT w="139700" h="8890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1600">
              <a:solidFill>
                <a:schemeClr val="tx1"/>
              </a:solidFill>
            </a:endParaRPr>
          </a:p>
        </p:txBody>
      </p:sp>
      <p:sp>
        <p:nvSpPr>
          <p:cNvPr id="6" name="Picture Placeholder 3">
            <a:extLst>
              <a:ext uri="{FF2B5EF4-FFF2-40B4-BE49-F238E27FC236}">
                <a16:creationId xmlns:a16="http://schemas.microsoft.com/office/drawing/2014/main" id="{B52E2E12-B439-3F66-1F16-D41B58C02988}"/>
              </a:ext>
              <a:ext uri="{C183D7F6-B498-43B3-948B-1728B52AA6E4}">
                <adec:decorative xmlns:adec="http://schemas.microsoft.com/office/drawing/2017/decorative" val="1"/>
              </a:ext>
            </a:extLst>
          </p:cNvPr>
          <p:cNvSpPr>
            <a:spLocks noGrp="1"/>
          </p:cNvSpPr>
          <p:nvPr>
            <p:ph type="pic" sz="quarter" idx="16" hasCustomPrompt="1"/>
          </p:nvPr>
        </p:nvSpPr>
        <p:spPr>
          <a:xfrm>
            <a:off x="4782360" y="699359"/>
            <a:ext cx="2648495" cy="5339899"/>
          </a:xfrm>
          <a:prstGeom prst="roundRect">
            <a:avLst>
              <a:gd name="adj" fmla="val 2715"/>
            </a:avLst>
          </a:prstGeom>
          <a:solidFill>
            <a:srgbClr val="021829">
              <a:alpha val="90000"/>
            </a:srgbClr>
          </a:solidFill>
        </p:spPr>
        <p:txBody>
          <a:bodyPr vert="horz" lIns="0" tIns="0" rIns="0" bIns="0" rtlCol="0">
            <a:noAutofit/>
          </a:bodyPr>
          <a:lstStyle>
            <a:lvl1pPr algn="ctr">
              <a:defRPr lang="en-US" spc="0"/>
            </a:lvl1pPr>
          </a:lstStyle>
          <a:p>
            <a:pPr marL="285750" lvl="0" indent="-285750" algn="ctr">
              <a:lnSpc>
                <a:spcPct val="82000"/>
              </a:lnSpc>
              <a:buNone/>
            </a:pPr>
            <a:r>
              <a:rPr lang="en-US"/>
              <a:t>Click icon to add demo screen</a:t>
            </a:r>
          </a:p>
        </p:txBody>
      </p:sp>
      <p:pic>
        <p:nvPicPr>
          <p:cNvPr id="4" name="Picture 15">
            <a:extLst>
              <a:ext uri="{FF2B5EF4-FFF2-40B4-BE49-F238E27FC236}">
                <a16:creationId xmlns:a16="http://schemas.microsoft.com/office/drawing/2014/main" id="{8E7D6CE6-0B31-673F-1AB3-1C570C7876C0}"/>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478373" y="6355437"/>
            <a:ext cx="980589" cy="280168"/>
          </a:xfrm>
          <a:prstGeom prst="rect">
            <a:avLst/>
          </a:prstGeom>
        </p:spPr>
      </p:pic>
      <p:sp>
        <p:nvSpPr>
          <p:cNvPr id="5" name="Slide Number Placeholder 5">
            <a:extLst>
              <a:ext uri="{FF2B5EF4-FFF2-40B4-BE49-F238E27FC236}">
                <a16:creationId xmlns:a16="http://schemas.microsoft.com/office/drawing/2014/main" id="{BAD4472F-75D5-493E-3F8E-0FFA1978BDEE}"/>
              </a:ext>
            </a:extLst>
          </p:cNvPr>
          <p:cNvSpPr txBox="1">
            <a:spLocks/>
          </p:cNvSpPr>
          <p:nvPr userDrawn="1"/>
        </p:nvSpPr>
        <p:spPr>
          <a:xfrm>
            <a:off x="11057990" y="6413253"/>
            <a:ext cx="578385" cy="228600"/>
          </a:xfrm>
          <a:prstGeom prst="rect">
            <a:avLst/>
          </a:prstGeom>
        </p:spPr>
        <p:txBody>
          <a:bodyPr lIns="0" rIns="0"/>
          <a:lstStyle>
            <a:defPPr>
              <a:defRPr lang="en-US"/>
            </a:defPPr>
            <a:lvl1pPr marL="0" algn="l" defTabSz="457040" rtl="0" eaLnBrk="1" latinLnBrk="0" hangingPunct="1">
              <a:defRPr sz="1799" kern="1200">
                <a:solidFill>
                  <a:schemeClr val="tx1"/>
                </a:solidFill>
                <a:latin typeface="+mn-lt"/>
                <a:ea typeface="+mn-ea"/>
                <a:cs typeface="+mn-cs"/>
              </a:defRPr>
            </a:lvl1pPr>
            <a:lvl2pPr marL="457040" algn="l" defTabSz="457040" rtl="0" eaLnBrk="1" latinLnBrk="0" hangingPunct="1">
              <a:defRPr sz="1799" kern="1200">
                <a:solidFill>
                  <a:schemeClr val="tx1"/>
                </a:solidFill>
                <a:latin typeface="+mn-lt"/>
                <a:ea typeface="+mn-ea"/>
                <a:cs typeface="+mn-cs"/>
              </a:defRPr>
            </a:lvl2pPr>
            <a:lvl3pPr marL="914080" algn="l" defTabSz="457040" rtl="0" eaLnBrk="1" latinLnBrk="0" hangingPunct="1">
              <a:defRPr sz="1799" kern="1200">
                <a:solidFill>
                  <a:schemeClr val="tx1"/>
                </a:solidFill>
                <a:latin typeface="+mn-lt"/>
                <a:ea typeface="+mn-ea"/>
                <a:cs typeface="+mn-cs"/>
              </a:defRPr>
            </a:lvl3pPr>
            <a:lvl4pPr marL="1371120" algn="l" defTabSz="457040" rtl="0" eaLnBrk="1" latinLnBrk="0" hangingPunct="1">
              <a:defRPr sz="1799" kern="1200">
                <a:solidFill>
                  <a:schemeClr val="tx1"/>
                </a:solidFill>
                <a:latin typeface="+mn-lt"/>
                <a:ea typeface="+mn-ea"/>
                <a:cs typeface="+mn-cs"/>
              </a:defRPr>
            </a:lvl4pPr>
            <a:lvl5pPr marL="1828160" algn="l" defTabSz="457040" rtl="0" eaLnBrk="1" latinLnBrk="0" hangingPunct="1">
              <a:defRPr sz="1799" kern="1200">
                <a:solidFill>
                  <a:schemeClr val="tx1"/>
                </a:solidFill>
                <a:latin typeface="+mn-lt"/>
                <a:ea typeface="+mn-ea"/>
                <a:cs typeface="+mn-cs"/>
              </a:defRPr>
            </a:lvl5pPr>
            <a:lvl6pPr marL="2285200" algn="l" defTabSz="457040" rtl="0" eaLnBrk="1" latinLnBrk="0" hangingPunct="1">
              <a:defRPr sz="1799" kern="1200">
                <a:solidFill>
                  <a:schemeClr val="tx1"/>
                </a:solidFill>
                <a:latin typeface="+mn-lt"/>
                <a:ea typeface="+mn-ea"/>
                <a:cs typeface="+mn-cs"/>
              </a:defRPr>
            </a:lvl6pPr>
            <a:lvl7pPr marL="2742240" algn="l" defTabSz="457040" rtl="0" eaLnBrk="1" latinLnBrk="0" hangingPunct="1">
              <a:defRPr sz="1799" kern="1200">
                <a:solidFill>
                  <a:schemeClr val="tx1"/>
                </a:solidFill>
                <a:latin typeface="+mn-lt"/>
                <a:ea typeface="+mn-ea"/>
                <a:cs typeface="+mn-cs"/>
              </a:defRPr>
            </a:lvl7pPr>
            <a:lvl8pPr marL="3199280" algn="l" defTabSz="457040" rtl="0" eaLnBrk="1" latinLnBrk="0" hangingPunct="1">
              <a:defRPr sz="1799" kern="1200">
                <a:solidFill>
                  <a:schemeClr val="tx1"/>
                </a:solidFill>
                <a:latin typeface="+mn-lt"/>
                <a:ea typeface="+mn-ea"/>
                <a:cs typeface="+mn-cs"/>
              </a:defRPr>
            </a:lvl8pPr>
            <a:lvl9pPr marL="3656320" algn="l" defTabSz="457040" rtl="0" eaLnBrk="1" latinLnBrk="0" hangingPunct="1">
              <a:defRPr sz="1799" kern="1200">
                <a:solidFill>
                  <a:schemeClr val="tx1"/>
                </a:solidFill>
                <a:latin typeface="+mn-lt"/>
                <a:ea typeface="+mn-ea"/>
                <a:cs typeface="+mn-cs"/>
              </a:defRPr>
            </a:lvl9pPr>
          </a:lstStyle>
          <a:p>
            <a:pPr algn="r"/>
            <a:fld id="{A9B9714D-1B27-0B43-A9CC-9EF2921F49DC}" type="slidenum">
              <a:rPr lang="en-US" sz="800" b="0" kern="1200" smtClean="0">
                <a:solidFill>
                  <a:schemeClr val="bg1"/>
                </a:solidFill>
                <a:ea typeface="+mn-ea"/>
                <a:cs typeface="+mn-cs"/>
              </a:rPr>
              <a:pPr algn="r"/>
              <a:t>‹#›</a:t>
            </a:fld>
            <a:endParaRPr lang="en-US" sz="800" b="0" kern="1200">
              <a:solidFill>
                <a:schemeClr val="bg1"/>
              </a:solidFill>
              <a:ea typeface="+mn-ea"/>
              <a:cs typeface="+mn-cs"/>
            </a:endParaRPr>
          </a:p>
        </p:txBody>
      </p:sp>
    </p:spTree>
    <p:extLst>
      <p:ext uri="{BB962C8B-B14F-4D97-AF65-F5344CB8AC3E}">
        <p14:creationId xmlns:p14="http://schemas.microsoft.com/office/powerpoint/2010/main" val="3857612547"/>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afe Harbor">
    <p:bg>
      <p:bgPr>
        <a:solidFill>
          <a:schemeClr val="bg2"/>
        </a:solidFill>
        <a:effectLst/>
      </p:bgPr>
    </p:bg>
    <p:spTree>
      <p:nvGrpSpPr>
        <p:cNvPr id="1" name=""/>
        <p:cNvGrpSpPr/>
        <p:nvPr/>
      </p:nvGrpSpPr>
      <p:grpSpPr>
        <a:xfrm>
          <a:off x="0" y="0"/>
          <a:ext cx="0" cy="0"/>
          <a:chOff x="0" y="0"/>
          <a:chExt cx="0" cy="0"/>
        </a:xfrm>
      </p:grpSpPr>
      <p:pic>
        <p:nvPicPr>
          <p:cNvPr id="5" name="Picture 4" descr="A green and blue gradient&#10;&#10;AI-generated content may be incorrect.">
            <a:extLst>
              <a:ext uri="{FF2B5EF4-FFF2-40B4-BE49-F238E27FC236}">
                <a16:creationId xmlns:a16="http://schemas.microsoft.com/office/drawing/2014/main" id="{0E5A1A88-7D88-876E-44CB-5393E7AFF5F1}"/>
              </a:ext>
            </a:extLst>
          </p:cNvPr>
          <p:cNvPicPr>
            <a:picLocks noGrp="1" noRot="1" noMove="1" noResize="1" noEditPoints="1" noAdjustHandles="1" noChangeArrowheads="1" noChangeShapeType="1" noCrop="1"/>
          </p:cNvPicPr>
          <p:nvPr userDrawn="1"/>
        </p:nvPicPr>
        <p:blipFill>
          <a:blip r:embed="rId2"/>
          <a:stretch>
            <a:fillRect/>
          </a:stretch>
        </p:blipFill>
        <p:spPr>
          <a:xfrm>
            <a:off x="-1" y="892"/>
            <a:ext cx="12190417" cy="6867144"/>
          </a:xfrm>
          <a:prstGeom prst="rect">
            <a:avLst/>
          </a:prstGeom>
        </p:spPr>
      </p:pic>
      <p:sp>
        <p:nvSpPr>
          <p:cNvPr id="3" name="Title Placeholder 1">
            <a:extLst>
              <a:ext uri="{FF2B5EF4-FFF2-40B4-BE49-F238E27FC236}">
                <a16:creationId xmlns:a16="http://schemas.microsoft.com/office/drawing/2014/main" id="{2A3B37A9-C0C9-30B9-7631-32CB3C37341D}"/>
              </a:ext>
            </a:extLst>
          </p:cNvPr>
          <p:cNvSpPr>
            <a:spLocks noGrp="1"/>
          </p:cNvSpPr>
          <p:nvPr>
            <p:ph type="title" hasCustomPrompt="1"/>
          </p:nvPr>
        </p:nvSpPr>
        <p:spPr>
          <a:xfrm>
            <a:off x="548640" y="493776"/>
            <a:ext cx="11089323" cy="1097248"/>
          </a:xfrm>
          <a:prstGeom prst="rect">
            <a:avLst/>
          </a:prstGeom>
        </p:spPr>
        <p:txBody>
          <a:bodyPr vert="horz" lIns="0" tIns="0" rIns="0" bIns="0" rtlCol="0" anchor="b" anchorCtr="0">
            <a:noAutofit/>
          </a:bodyPr>
          <a:lstStyle>
            <a:lvl1pPr>
              <a:defRPr b="0" spc="0">
                <a:solidFill>
                  <a:schemeClr val="bg1"/>
                </a:solidFill>
                <a:latin typeface="+mj-lt"/>
              </a:defRPr>
            </a:lvl1pPr>
          </a:lstStyle>
          <a:p>
            <a:pPr lvl="0"/>
            <a:r>
              <a:rPr lang="en-US"/>
              <a:t>Safe harbor notice for </a:t>
            </a:r>
            <a:br>
              <a:rPr lang="en-US"/>
            </a:br>
            <a:r>
              <a:rPr lang="en-US"/>
              <a:t>forward-looking statements</a:t>
            </a:r>
          </a:p>
        </p:txBody>
      </p:sp>
      <p:sp>
        <p:nvSpPr>
          <p:cNvPr id="2" name="Rectangle 1">
            <a:extLst>
              <a:ext uri="{FF2B5EF4-FFF2-40B4-BE49-F238E27FC236}">
                <a16:creationId xmlns:a16="http://schemas.microsoft.com/office/drawing/2014/main" id="{4A19099F-3F2F-CEB9-4DC7-5102A3C28C0B}"/>
              </a:ext>
            </a:extLst>
          </p:cNvPr>
          <p:cNvSpPr/>
          <p:nvPr/>
        </p:nvSpPr>
        <p:spPr bwMode="gray">
          <a:xfrm>
            <a:off x="548640" y="1967375"/>
            <a:ext cx="11089323" cy="36347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numCol="2" spcCol="914400" rtlCol="0" anchor="t">
            <a:noAutofit/>
          </a:bodyPr>
          <a:lstStyle/>
          <a:p>
            <a:pPr>
              <a:lnSpc>
                <a:spcPct val="130000"/>
              </a:lnSpc>
            </a:pPr>
            <a:r>
              <a:rPr lang="en-US" sz="1400" b="0" i="0" spc="0" baseline="0">
                <a:solidFill>
                  <a:schemeClr val="bg1"/>
                </a:solidFill>
                <a:latin typeface="ServiceNow Sans Light" panose="020B0404040101010104" pitchFamily="34" charset="77"/>
                <a:cs typeface="ServiceNow Sans Light" panose="020B0404040101010104" pitchFamily="34" charset="77"/>
              </a:rPr>
              <a:t>This presentation may contain “forward-looking” statements </a:t>
            </a:r>
            <a:br>
              <a:rPr lang="en-US" sz="1400" b="0" i="0" spc="0" baseline="0">
                <a:solidFill>
                  <a:schemeClr val="bg1"/>
                </a:solidFill>
                <a:latin typeface="ServiceNow Sans Light" panose="020B0404040101010104" pitchFamily="34" charset="77"/>
                <a:cs typeface="ServiceNow Sans Light" panose="020B0404040101010104" pitchFamily="34" charset="77"/>
              </a:rPr>
            </a:br>
            <a:r>
              <a:rPr lang="en-US" sz="1400" b="0" i="0" spc="0" baseline="0">
                <a:solidFill>
                  <a:schemeClr val="bg1"/>
                </a:solidFill>
                <a:latin typeface="ServiceNow Sans Light" panose="020B0404040101010104" pitchFamily="34" charset="77"/>
                <a:cs typeface="ServiceNow Sans Light" panose="020B0404040101010104" pitchFamily="34" charset="77"/>
              </a:rPr>
              <a:t>that are based on our beliefs and assumptions and on information currently available to us only as of the date of this presentation. Forward‑looking statements involve known and unknown risks, uncertainties, and other factors that may cause actual results to differ materially from those expected or implied by the forward‑looking statements. Further information on these and other factors that could cause or contribute to such differences include, but are not limited to, those discussed in the section titled “Risk Factors,” set forth in our most recent Annual Report on Form 10-K and Quarterly Report on Form 10-Q and in our other Securities and Exchange Commission filings. We cannot guarantee that </a:t>
            </a:r>
            <a:br>
              <a:rPr lang="en-US" sz="1400" b="0" i="0" spc="0" baseline="0">
                <a:solidFill>
                  <a:schemeClr val="bg1"/>
                </a:solidFill>
                <a:latin typeface="ServiceNow Sans Light" panose="020B0404040101010104" pitchFamily="34" charset="77"/>
                <a:cs typeface="ServiceNow Sans Light" panose="020B0404040101010104" pitchFamily="34" charset="77"/>
              </a:rPr>
            </a:br>
            <a:r>
              <a:rPr lang="en-US" sz="1400" b="0" i="0" spc="0" baseline="0">
                <a:solidFill>
                  <a:schemeClr val="bg1"/>
                </a:solidFill>
                <a:latin typeface="ServiceNow Sans Light" panose="020B0404040101010104" pitchFamily="34" charset="77"/>
                <a:cs typeface="ServiceNow Sans Light" panose="020B0404040101010104" pitchFamily="34" charset="77"/>
              </a:rPr>
              <a:t>we will achieve the plans, intentions, or expectations disclosed in our forward‐looking statements, and you should not place undue reliance on our forward‐looking statements. The information on new products, features, or functionality is intended to outline our general product direction and should not be relied upon in making a purchasing decision, is for informational purposes only, and shall not be incorporated into any contract, and is not a commitment, promise, or legal obligation to deliver any material, code, or functionality. </a:t>
            </a:r>
            <a:br>
              <a:rPr lang="en-US" sz="1400" b="0" i="0" spc="0" baseline="0">
                <a:solidFill>
                  <a:schemeClr val="bg1"/>
                </a:solidFill>
                <a:latin typeface="ServiceNow Sans Light" panose="020B0404040101010104" pitchFamily="34" charset="77"/>
                <a:cs typeface="ServiceNow Sans Light" panose="020B0404040101010104" pitchFamily="34" charset="77"/>
              </a:rPr>
            </a:br>
            <a:r>
              <a:rPr lang="en-US" sz="1400" b="0" i="0" spc="0" baseline="0">
                <a:solidFill>
                  <a:schemeClr val="bg1"/>
                </a:solidFill>
                <a:latin typeface="ServiceNow Sans Light" panose="020B0404040101010104" pitchFamily="34" charset="77"/>
                <a:cs typeface="ServiceNow Sans Light" panose="020B0404040101010104" pitchFamily="34" charset="77"/>
              </a:rPr>
              <a:t>The development, release, and timing of any features or functionality described for our products remains at our sole discretion. We undertake no obligation, and do not intend, </a:t>
            </a:r>
          </a:p>
          <a:p>
            <a:pPr>
              <a:lnSpc>
                <a:spcPct val="130000"/>
              </a:lnSpc>
            </a:pPr>
            <a:r>
              <a:rPr lang="en-US" sz="1400" b="0" i="0" spc="0" baseline="0">
                <a:solidFill>
                  <a:schemeClr val="bg1"/>
                </a:solidFill>
                <a:latin typeface="ServiceNow Sans Light" panose="020B0404040101010104" pitchFamily="34" charset="77"/>
                <a:cs typeface="ServiceNow Sans Light" panose="020B0404040101010104" pitchFamily="34" charset="77"/>
              </a:rPr>
              <a:t>to update the forward‑looking statements.</a:t>
            </a:r>
          </a:p>
        </p:txBody>
      </p:sp>
      <p:pic>
        <p:nvPicPr>
          <p:cNvPr id="6" name="Picture 15">
            <a:extLst>
              <a:ext uri="{FF2B5EF4-FFF2-40B4-BE49-F238E27FC236}">
                <a16:creationId xmlns:a16="http://schemas.microsoft.com/office/drawing/2014/main" id="{F87328AC-45BC-6C71-FD19-CFB2DF22C361}"/>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478373" y="6355437"/>
            <a:ext cx="980589" cy="280168"/>
          </a:xfrm>
          <a:prstGeom prst="rect">
            <a:avLst/>
          </a:prstGeom>
        </p:spPr>
      </p:pic>
      <p:sp>
        <p:nvSpPr>
          <p:cNvPr id="7" name="Slide Number Placeholder 5">
            <a:extLst>
              <a:ext uri="{FF2B5EF4-FFF2-40B4-BE49-F238E27FC236}">
                <a16:creationId xmlns:a16="http://schemas.microsoft.com/office/drawing/2014/main" id="{AB8EFC8A-FA05-8417-FB3D-3D4254ABEAE8}"/>
              </a:ext>
            </a:extLst>
          </p:cNvPr>
          <p:cNvSpPr txBox="1">
            <a:spLocks/>
          </p:cNvSpPr>
          <p:nvPr userDrawn="1"/>
        </p:nvSpPr>
        <p:spPr>
          <a:xfrm>
            <a:off x="11057990" y="6413253"/>
            <a:ext cx="578385" cy="228600"/>
          </a:xfrm>
          <a:prstGeom prst="rect">
            <a:avLst/>
          </a:prstGeom>
        </p:spPr>
        <p:txBody>
          <a:bodyPr lIns="0" rIns="0"/>
          <a:lstStyle>
            <a:defPPr>
              <a:defRPr lang="en-US"/>
            </a:defPPr>
            <a:lvl1pPr marL="0" algn="l" defTabSz="457040" rtl="0" eaLnBrk="1" latinLnBrk="0" hangingPunct="1">
              <a:defRPr sz="1799" kern="1200">
                <a:solidFill>
                  <a:schemeClr val="tx1"/>
                </a:solidFill>
                <a:latin typeface="+mn-lt"/>
                <a:ea typeface="+mn-ea"/>
                <a:cs typeface="+mn-cs"/>
              </a:defRPr>
            </a:lvl1pPr>
            <a:lvl2pPr marL="457040" algn="l" defTabSz="457040" rtl="0" eaLnBrk="1" latinLnBrk="0" hangingPunct="1">
              <a:defRPr sz="1799" kern="1200">
                <a:solidFill>
                  <a:schemeClr val="tx1"/>
                </a:solidFill>
                <a:latin typeface="+mn-lt"/>
                <a:ea typeface="+mn-ea"/>
                <a:cs typeface="+mn-cs"/>
              </a:defRPr>
            </a:lvl2pPr>
            <a:lvl3pPr marL="914080" algn="l" defTabSz="457040" rtl="0" eaLnBrk="1" latinLnBrk="0" hangingPunct="1">
              <a:defRPr sz="1799" kern="1200">
                <a:solidFill>
                  <a:schemeClr val="tx1"/>
                </a:solidFill>
                <a:latin typeface="+mn-lt"/>
                <a:ea typeface="+mn-ea"/>
                <a:cs typeface="+mn-cs"/>
              </a:defRPr>
            </a:lvl3pPr>
            <a:lvl4pPr marL="1371120" algn="l" defTabSz="457040" rtl="0" eaLnBrk="1" latinLnBrk="0" hangingPunct="1">
              <a:defRPr sz="1799" kern="1200">
                <a:solidFill>
                  <a:schemeClr val="tx1"/>
                </a:solidFill>
                <a:latin typeface="+mn-lt"/>
                <a:ea typeface="+mn-ea"/>
                <a:cs typeface="+mn-cs"/>
              </a:defRPr>
            </a:lvl4pPr>
            <a:lvl5pPr marL="1828160" algn="l" defTabSz="457040" rtl="0" eaLnBrk="1" latinLnBrk="0" hangingPunct="1">
              <a:defRPr sz="1799" kern="1200">
                <a:solidFill>
                  <a:schemeClr val="tx1"/>
                </a:solidFill>
                <a:latin typeface="+mn-lt"/>
                <a:ea typeface="+mn-ea"/>
                <a:cs typeface="+mn-cs"/>
              </a:defRPr>
            </a:lvl5pPr>
            <a:lvl6pPr marL="2285200" algn="l" defTabSz="457040" rtl="0" eaLnBrk="1" latinLnBrk="0" hangingPunct="1">
              <a:defRPr sz="1799" kern="1200">
                <a:solidFill>
                  <a:schemeClr val="tx1"/>
                </a:solidFill>
                <a:latin typeface="+mn-lt"/>
                <a:ea typeface="+mn-ea"/>
                <a:cs typeface="+mn-cs"/>
              </a:defRPr>
            </a:lvl6pPr>
            <a:lvl7pPr marL="2742240" algn="l" defTabSz="457040" rtl="0" eaLnBrk="1" latinLnBrk="0" hangingPunct="1">
              <a:defRPr sz="1799" kern="1200">
                <a:solidFill>
                  <a:schemeClr val="tx1"/>
                </a:solidFill>
                <a:latin typeface="+mn-lt"/>
                <a:ea typeface="+mn-ea"/>
                <a:cs typeface="+mn-cs"/>
              </a:defRPr>
            </a:lvl7pPr>
            <a:lvl8pPr marL="3199280" algn="l" defTabSz="457040" rtl="0" eaLnBrk="1" latinLnBrk="0" hangingPunct="1">
              <a:defRPr sz="1799" kern="1200">
                <a:solidFill>
                  <a:schemeClr val="tx1"/>
                </a:solidFill>
                <a:latin typeface="+mn-lt"/>
                <a:ea typeface="+mn-ea"/>
                <a:cs typeface="+mn-cs"/>
              </a:defRPr>
            </a:lvl8pPr>
            <a:lvl9pPr marL="3656320" algn="l" defTabSz="457040" rtl="0" eaLnBrk="1" latinLnBrk="0" hangingPunct="1">
              <a:defRPr sz="1799" kern="1200">
                <a:solidFill>
                  <a:schemeClr val="tx1"/>
                </a:solidFill>
                <a:latin typeface="+mn-lt"/>
                <a:ea typeface="+mn-ea"/>
                <a:cs typeface="+mn-cs"/>
              </a:defRPr>
            </a:lvl9pPr>
          </a:lstStyle>
          <a:p>
            <a:pPr algn="r"/>
            <a:fld id="{A9B9714D-1B27-0B43-A9CC-9EF2921F49DC}" type="slidenum">
              <a:rPr lang="en-US" sz="800" b="0" kern="1200" smtClean="0">
                <a:solidFill>
                  <a:schemeClr val="bg1"/>
                </a:solidFill>
                <a:ea typeface="+mn-ea"/>
                <a:cs typeface="+mn-cs"/>
              </a:rPr>
              <a:pPr algn="r"/>
              <a:t>‹#›</a:t>
            </a:fld>
            <a:endParaRPr lang="en-US" sz="800" b="0" kern="1200">
              <a:solidFill>
                <a:schemeClr val="bg1"/>
              </a:solidFill>
              <a:ea typeface="+mn-ea"/>
              <a:cs typeface="+mn-cs"/>
            </a:endParaRPr>
          </a:p>
        </p:txBody>
      </p:sp>
    </p:spTree>
    <p:extLst>
      <p:ext uri="{BB962C8B-B14F-4D97-AF65-F5344CB8AC3E}">
        <p14:creationId xmlns:p14="http://schemas.microsoft.com/office/powerpoint/2010/main" val="2799772508"/>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Thank You Blue">
    <p:bg>
      <p:bgPr>
        <a:solidFill>
          <a:schemeClr val="bg2"/>
        </a:solidFill>
        <a:effectLst/>
      </p:bgPr>
    </p:bg>
    <p:spTree>
      <p:nvGrpSpPr>
        <p:cNvPr id="1" name=""/>
        <p:cNvGrpSpPr/>
        <p:nvPr/>
      </p:nvGrpSpPr>
      <p:grpSpPr>
        <a:xfrm>
          <a:off x="0" y="0"/>
          <a:ext cx="0" cy="0"/>
          <a:chOff x="0" y="0"/>
          <a:chExt cx="0" cy="0"/>
        </a:xfrm>
      </p:grpSpPr>
      <p:pic>
        <p:nvPicPr>
          <p:cNvPr id="8" name="Picture 7" descr="A blue and green background&#10;&#10;AI-generated content may be incorrect.">
            <a:extLst>
              <a:ext uri="{FF2B5EF4-FFF2-40B4-BE49-F238E27FC236}">
                <a16:creationId xmlns:a16="http://schemas.microsoft.com/office/drawing/2014/main" id="{C881161E-434F-D00A-AF55-E770E140463E}"/>
              </a:ext>
            </a:extLst>
          </p:cNvPr>
          <p:cNvPicPr>
            <a:picLocks noGrp="1" noRot="1" noMove="1" noResize="1" noEditPoints="1" noAdjustHandles="1" noChangeArrowheads="1" noChangeShapeType="1" noCrop="1"/>
          </p:cNvPicPr>
          <p:nvPr userDrawn="1"/>
        </p:nvPicPr>
        <p:blipFill>
          <a:blip r:embed="rId2"/>
          <a:stretch>
            <a:fillRect/>
          </a:stretch>
        </p:blipFill>
        <p:spPr>
          <a:xfrm>
            <a:off x="-1" y="891"/>
            <a:ext cx="12190415" cy="6867144"/>
          </a:xfrm>
          <a:prstGeom prst="rect">
            <a:avLst/>
          </a:prstGeom>
        </p:spPr>
      </p:pic>
      <p:pic>
        <p:nvPicPr>
          <p:cNvPr id="4" name="Graphic 3">
            <a:extLst>
              <a:ext uri="{FF2B5EF4-FFF2-40B4-BE49-F238E27FC236}">
                <a16:creationId xmlns:a16="http://schemas.microsoft.com/office/drawing/2014/main" id="{C3E7ECC1-519D-F8C3-F679-E8BE49D84CFE}"/>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715374" y="5818344"/>
            <a:ext cx="3187701" cy="919772"/>
          </a:xfrm>
          <a:prstGeom prst="rect">
            <a:avLst/>
          </a:prstGeom>
        </p:spPr>
      </p:pic>
      <p:sp>
        <p:nvSpPr>
          <p:cNvPr id="205" name="Title 47">
            <a:extLst>
              <a:ext uri="{FF2B5EF4-FFF2-40B4-BE49-F238E27FC236}">
                <a16:creationId xmlns:a16="http://schemas.microsoft.com/office/drawing/2014/main" id="{3EC7AAD7-ECFB-5F41-CFDF-EB4EF53C0C7B}"/>
              </a:ext>
            </a:extLst>
          </p:cNvPr>
          <p:cNvSpPr>
            <a:spLocks noGrp="1"/>
          </p:cNvSpPr>
          <p:nvPr>
            <p:ph type="title"/>
          </p:nvPr>
        </p:nvSpPr>
        <p:spPr>
          <a:xfrm>
            <a:off x="548640" y="549275"/>
            <a:ext cx="8273098" cy="3590857"/>
          </a:xfrm>
          <a:prstGeom prst="rect">
            <a:avLst/>
          </a:prstGeom>
        </p:spPr>
        <p:txBody>
          <a:bodyPr lIns="0" tIns="0" rIns="0" bIns="0" anchor="b">
            <a:noAutofit/>
          </a:bodyPr>
          <a:lstStyle>
            <a:lvl1pPr>
              <a:lnSpc>
                <a:spcPct val="85000"/>
              </a:lnSpc>
              <a:defRPr kumimoji="0" lang="en-US" sz="7200" b="0" i="0" u="none" strike="noStrike" kern="1200" cap="none" spc="0" normalizeH="0" baseline="0" dirty="0">
                <a:ln>
                  <a:noFill/>
                </a:ln>
                <a:solidFill>
                  <a:schemeClr val="bg1"/>
                </a:solidFill>
                <a:effectLst/>
                <a:uLnTx/>
                <a:uFillTx/>
                <a:latin typeface="ServiceNow Sans Display Bold" panose="020B0804040101010104" pitchFamily="34" charset="0"/>
                <a:ea typeface="+mj-ea"/>
                <a:cs typeface="ServiceNow Sans Display Bold" panose="020B0804040101010104" pitchFamily="34" charset="0"/>
              </a:defRPr>
            </a:lvl1pPr>
          </a:lstStyle>
          <a:p>
            <a:r>
              <a:rPr lang="en-US"/>
              <a:t>Click to edit Master title style</a:t>
            </a:r>
          </a:p>
        </p:txBody>
      </p:sp>
    </p:spTree>
    <p:extLst>
      <p:ext uri="{BB962C8B-B14F-4D97-AF65-F5344CB8AC3E}">
        <p14:creationId xmlns:p14="http://schemas.microsoft.com/office/powerpoint/2010/main" val="138282616"/>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hank You with Photography">
    <p:bg>
      <p:bgPr>
        <a:solidFill>
          <a:schemeClr val="tx2"/>
        </a:solidFill>
        <a:effectLst/>
      </p:bgPr>
    </p:bg>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59138779-980A-691D-B882-37CA14737880}"/>
              </a:ext>
              <a:ext uri="{C183D7F6-B498-43B3-948B-1728B52AA6E4}">
                <adec:decorative xmlns:adec="http://schemas.microsoft.com/office/drawing/2017/decorative" val="1"/>
              </a:ext>
            </a:extLst>
          </p:cNvPr>
          <p:cNvSpPr>
            <a:spLocks noGrp="1"/>
          </p:cNvSpPr>
          <p:nvPr>
            <p:ph type="pic" sz="quarter" idx="12"/>
          </p:nvPr>
        </p:nvSpPr>
        <p:spPr>
          <a:xfrm>
            <a:off x="0" y="17152"/>
            <a:ext cx="12188825" cy="6867144"/>
          </a:xfrm>
          <a:prstGeom prst="rect">
            <a:avLst/>
          </a:prstGeom>
        </p:spPr>
        <p:txBody>
          <a:bodyPr/>
          <a:lstStyle/>
          <a:p>
            <a:r>
              <a:rPr lang="en-US"/>
              <a:t>Click icon to add picture</a:t>
            </a:r>
          </a:p>
        </p:txBody>
      </p:sp>
      <p:pic>
        <p:nvPicPr>
          <p:cNvPr id="3" name="Graphic 2">
            <a:extLst>
              <a:ext uri="{FF2B5EF4-FFF2-40B4-BE49-F238E27FC236}">
                <a16:creationId xmlns:a16="http://schemas.microsoft.com/office/drawing/2014/main" id="{016FF508-EE9F-276D-0209-EED0F51886F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4901" y="345536"/>
            <a:ext cx="1700674" cy="483678"/>
          </a:xfrm>
          <a:prstGeom prst="rect">
            <a:avLst/>
          </a:prstGeom>
        </p:spPr>
      </p:pic>
      <p:sp>
        <p:nvSpPr>
          <p:cNvPr id="2" name="Title 47">
            <a:extLst>
              <a:ext uri="{FF2B5EF4-FFF2-40B4-BE49-F238E27FC236}">
                <a16:creationId xmlns:a16="http://schemas.microsoft.com/office/drawing/2014/main" id="{7987F6BE-85E5-A224-FEBB-6981BF4812A7}"/>
              </a:ext>
            </a:extLst>
          </p:cNvPr>
          <p:cNvSpPr>
            <a:spLocks noGrp="1"/>
          </p:cNvSpPr>
          <p:nvPr>
            <p:ph type="title"/>
          </p:nvPr>
        </p:nvSpPr>
        <p:spPr>
          <a:xfrm>
            <a:off x="548640" y="829214"/>
            <a:ext cx="8273098" cy="4007964"/>
          </a:xfrm>
          <a:prstGeom prst="rect">
            <a:avLst/>
          </a:prstGeom>
        </p:spPr>
        <p:txBody>
          <a:bodyPr lIns="0" tIns="0" rIns="0" bIns="0" anchor="b">
            <a:noAutofit/>
          </a:bodyPr>
          <a:lstStyle>
            <a:lvl1pPr>
              <a:lnSpc>
                <a:spcPct val="85000"/>
              </a:lnSpc>
              <a:defRPr kumimoji="0" lang="en-US" sz="7200" b="1" i="0" u="none" strike="noStrike" kern="1200" cap="none" spc="0" normalizeH="0" baseline="0" dirty="0">
                <a:ln>
                  <a:noFill/>
                </a:ln>
                <a:solidFill>
                  <a:schemeClr val="bg1"/>
                </a:solidFill>
                <a:effectLst/>
                <a:uLnTx/>
                <a:uFillTx/>
                <a:latin typeface="ServiceNow Sans Display Bold" panose="020B0504040101010104" pitchFamily="34" charset="77"/>
                <a:ea typeface="+mj-ea"/>
                <a:cs typeface="ServiceNow Sans Display Bold" panose="020B0504040101010104" pitchFamily="34" charset="77"/>
              </a:defRPr>
            </a:lvl1pPr>
          </a:lstStyle>
          <a:p>
            <a:r>
              <a:rPr lang="en-US"/>
              <a:t>Click to edit Master title style</a:t>
            </a:r>
          </a:p>
        </p:txBody>
      </p:sp>
    </p:spTree>
    <p:extLst>
      <p:ext uri="{BB962C8B-B14F-4D97-AF65-F5344CB8AC3E}">
        <p14:creationId xmlns:p14="http://schemas.microsoft.com/office/powerpoint/2010/main" val="792994829"/>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 with Multiple Speakers">
    <p:bg>
      <p:bgPr>
        <a:solidFill>
          <a:schemeClr val="bg2"/>
        </a:solidFill>
        <a:effectLst/>
      </p:bgPr>
    </p:bg>
    <p:spTree>
      <p:nvGrpSpPr>
        <p:cNvPr id="1" name=""/>
        <p:cNvGrpSpPr/>
        <p:nvPr/>
      </p:nvGrpSpPr>
      <p:grpSpPr>
        <a:xfrm>
          <a:off x="0" y="0"/>
          <a:ext cx="0" cy="0"/>
          <a:chOff x="0" y="0"/>
          <a:chExt cx="0" cy="0"/>
        </a:xfrm>
      </p:grpSpPr>
      <p:pic>
        <p:nvPicPr>
          <p:cNvPr id="2" name="Picture 1" descr="A blue and green gradient&#10;&#10;AI-generated content may be incorrect.">
            <a:extLst>
              <a:ext uri="{FF2B5EF4-FFF2-40B4-BE49-F238E27FC236}">
                <a16:creationId xmlns:a16="http://schemas.microsoft.com/office/drawing/2014/main" id="{D84271F7-2D00-481D-6415-4D6F4742977C}"/>
              </a:ext>
            </a:extLst>
          </p:cNvPr>
          <p:cNvPicPr>
            <a:picLocks noGrp="1" noRot="1" noMove="1" noResize="1" noEditPoints="1" noAdjustHandles="1" noChangeArrowheads="1" noChangeShapeType="1" noCrop="1"/>
          </p:cNvPicPr>
          <p:nvPr userDrawn="1"/>
        </p:nvPicPr>
        <p:blipFill>
          <a:blip r:embed="rId2"/>
          <a:stretch>
            <a:fillRect/>
          </a:stretch>
        </p:blipFill>
        <p:spPr>
          <a:xfrm>
            <a:off x="-1" y="891"/>
            <a:ext cx="12190415" cy="6867144"/>
          </a:xfrm>
          <a:prstGeom prst="rect">
            <a:avLst/>
          </a:prstGeom>
        </p:spPr>
      </p:pic>
      <p:sp>
        <p:nvSpPr>
          <p:cNvPr id="5" name="Title 47">
            <a:extLst>
              <a:ext uri="{FF2B5EF4-FFF2-40B4-BE49-F238E27FC236}">
                <a16:creationId xmlns:a16="http://schemas.microsoft.com/office/drawing/2014/main" id="{8FCF1860-B9F7-E3CA-DB6A-C17120F89E5E}"/>
              </a:ext>
            </a:extLst>
          </p:cNvPr>
          <p:cNvSpPr>
            <a:spLocks noGrp="1"/>
          </p:cNvSpPr>
          <p:nvPr>
            <p:ph type="title"/>
          </p:nvPr>
        </p:nvSpPr>
        <p:spPr>
          <a:xfrm>
            <a:off x="548639" y="549275"/>
            <a:ext cx="11082338" cy="3589250"/>
          </a:xfrm>
          <a:prstGeom prst="rect">
            <a:avLst/>
          </a:prstGeom>
        </p:spPr>
        <p:txBody>
          <a:bodyPr lIns="0" tIns="0" rIns="0" bIns="0" anchor="b">
            <a:noAutofit/>
          </a:bodyPr>
          <a:lstStyle>
            <a:lvl1pPr>
              <a:lnSpc>
                <a:spcPct val="85000"/>
              </a:lnSpc>
              <a:defRPr kumimoji="0" lang="en-US" sz="7200" b="0" i="0" u="none" strike="noStrike" kern="1200" cap="none" spc="0" normalizeH="0" baseline="0" dirty="0">
                <a:ln>
                  <a:noFill/>
                </a:ln>
                <a:solidFill>
                  <a:schemeClr val="bg1"/>
                </a:solidFill>
                <a:effectLst/>
                <a:uLnTx/>
                <a:uFillTx/>
                <a:latin typeface="ServiceNow Sans Display Bold" panose="020B0804040101010104" pitchFamily="34" charset="0"/>
                <a:ea typeface="+mj-ea"/>
                <a:cs typeface="ServiceNow Sans Display Bold" panose="020B0804040101010104" pitchFamily="34" charset="0"/>
              </a:defRPr>
            </a:lvl1pPr>
          </a:lstStyle>
          <a:p>
            <a:r>
              <a:rPr lang="en-US"/>
              <a:t>Click to edit Master title style</a:t>
            </a:r>
          </a:p>
        </p:txBody>
      </p:sp>
      <p:sp>
        <p:nvSpPr>
          <p:cNvPr id="6" name="Text Placeholder 49">
            <a:extLst>
              <a:ext uri="{FF2B5EF4-FFF2-40B4-BE49-F238E27FC236}">
                <a16:creationId xmlns:a16="http://schemas.microsoft.com/office/drawing/2014/main" id="{3C748A1F-E10D-AA97-3D8F-F303014E7E4E}"/>
              </a:ext>
            </a:extLst>
          </p:cNvPr>
          <p:cNvSpPr>
            <a:spLocks noGrp="1"/>
          </p:cNvSpPr>
          <p:nvPr>
            <p:ph type="body" sz="quarter" idx="10"/>
          </p:nvPr>
        </p:nvSpPr>
        <p:spPr>
          <a:xfrm>
            <a:off x="548639" y="4139184"/>
            <a:ext cx="2632711" cy="890577"/>
          </a:xfrm>
          <a:prstGeom prst="rect">
            <a:avLst/>
          </a:prstGeom>
        </p:spPr>
        <p:txBody>
          <a:bodyPr lIns="0" tIns="0" rIns="0" bIns="0" anchor="b">
            <a:noAutofit/>
          </a:bodyPr>
          <a:lstStyle>
            <a:lvl1pPr marL="0" indent="0">
              <a:lnSpc>
                <a:spcPct val="90000"/>
              </a:lnSpc>
              <a:spcBef>
                <a:spcPts val="0"/>
              </a:spcBef>
              <a:spcAft>
                <a:spcPts val="200"/>
              </a:spcAft>
              <a:buFontTx/>
              <a:buNone/>
              <a:defRPr sz="2000" b="0" i="0" spc="0" baseline="0">
                <a:solidFill>
                  <a:schemeClr val="bg1"/>
                </a:solidFill>
                <a:latin typeface="ServiceNow Sans Medium" panose="020B0704040101010104" pitchFamily="34" charset="0"/>
                <a:cs typeface="ServiceNow Sans Medium" panose="020B0704040101010104" pitchFamily="34" charset="0"/>
              </a:defRPr>
            </a:lvl1pPr>
            <a:lvl2pPr marL="457200" indent="0">
              <a:buFontTx/>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7" name="Text Placeholder 51">
            <a:extLst>
              <a:ext uri="{FF2B5EF4-FFF2-40B4-BE49-F238E27FC236}">
                <a16:creationId xmlns:a16="http://schemas.microsoft.com/office/drawing/2014/main" id="{913A0458-9CE6-1390-A369-CB980570EAE5}"/>
              </a:ext>
            </a:extLst>
          </p:cNvPr>
          <p:cNvSpPr>
            <a:spLocks noGrp="1"/>
          </p:cNvSpPr>
          <p:nvPr>
            <p:ph type="body" sz="quarter" idx="11"/>
          </p:nvPr>
        </p:nvSpPr>
        <p:spPr>
          <a:xfrm>
            <a:off x="548639" y="5133960"/>
            <a:ext cx="2632711" cy="514507"/>
          </a:xfrm>
          <a:prstGeom prst="rect">
            <a:avLst/>
          </a:prstGeom>
        </p:spPr>
        <p:txBody>
          <a:bodyPr lIns="0" tIns="0" rIns="0" bIns="0" anchor="t" anchorCtr="0">
            <a:noAutofit/>
          </a:bodyPr>
          <a:lstStyle>
            <a:lvl1pPr marL="0" indent="0">
              <a:lnSpc>
                <a:spcPct val="100000"/>
              </a:lnSpc>
              <a:spcBef>
                <a:spcPts val="0"/>
              </a:spcBef>
              <a:spcAft>
                <a:spcPts val="200"/>
              </a:spcAft>
              <a:buFontTx/>
              <a:buNone/>
              <a:defRPr sz="1600" b="0" i="0" spc="0" baseline="0">
                <a:solidFill>
                  <a:schemeClr val="bg1"/>
                </a:solidFill>
                <a:latin typeface="ServiceNow Sans Light" panose="020B0404040101010104" pitchFamily="34" charset="77"/>
                <a:cs typeface="ServiceNow Sans Light" panose="020B0404040101010104" pitchFamily="34" charset="77"/>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8" name="Text Placeholder 49">
            <a:extLst>
              <a:ext uri="{FF2B5EF4-FFF2-40B4-BE49-F238E27FC236}">
                <a16:creationId xmlns:a16="http://schemas.microsoft.com/office/drawing/2014/main" id="{0302B359-8787-999D-71BE-1911CECC600B}"/>
              </a:ext>
            </a:extLst>
          </p:cNvPr>
          <p:cNvSpPr>
            <a:spLocks noGrp="1"/>
          </p:cNvSpPr>
          <p:nvPr>
            <p:ph type="body" sz="quarter" idx="12"/>
          </p:nvPr>
        </p:nvSpPr>
        <p:spPr>
          <a:xfrm>
            <a:off x="3367089" y="4139184"/>
            <a:ext cx="2641600" cy="890577"/>
          </a:xfrm>
          <a:prstGeom prst="rect">
            <a:avLst/>
          </a:prstGeom>
        </p:spPr>
        <p:txBody>
          <a:bodyPr lIns="0" tIns="0" rIns="0" bIns="0" anchor="b">
            <a:noAutofit/>
          </a:bodyPr>
          <a:lstStyle>
            <a:lvl1pPr marL="0" indent="0">
              <a:lnSpc>
                <a:spcPct val="90000"/>
              </a:lnSpc>
              <a:spcBef>
                <a:spcPts val="0"/>
              </a:spcBef>
              <a:spcAft>
                <a:spcPts val="200"/>
              </a:spcAft>
              <a:buFontTx/>
              <a:buNone/>
              <a:defRPr sz="2000" b="0" i="0" spc="0" baseline="0">
                <a:solidFill>
                  <a:schemeClr val="bg1"/>
                </a:solidFill>
                <a:latin typeface="ServiceNow Sans Medium" panose="020B0704040101010104" pitchFamily="34" charset="0"/>
                <a:cs typeface="ServiceNow Sans Medium" panose="020B0704040101010104" pitchFamily="34" charset="0"/>
              </a:defRPr>
            </a:lvl1pPr>
            <a:lvl2pPr marL="457200" indent="0">
              <a:buFontTx/>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9" name="Text Placeholder 51">
            <a:extLst>
              <a:ext uri="{FF2B5EF4-FFF2-40B4-BE49-F238E27FC236}">
                <a16:creationId xmlns:a16="http://schemas.microsoft.com/office/drawing/2014/main" id="{F60D827C-8804-06EA-284F-7F621E9C7FB5}"/>
              </a:ext>
            </a:extLst>
          </p:cNvPr>
          <p:cNvSpPr>
            <a:spLocks noGrp="1"/>
          </p:cNvSpPr>
          <p:nvPr>
            <p:ph type="body" sz="quarter" idx="13"/>
          </p:nvPr>
        </p:nvSpPr>
        <p:spPr>
          <a:xfrm>
            <a:off x="3367089" y="5133960"/>
            <a:ext cx="2641600" cy="514507"/>
          </a:xfrm>
          <a:prstGeom prst="rect">
            <a:avLst/>
          </a:prstGeom>
        </p:spPr>
        <p:txBody>
          <a:bodyPr lIns="0" tIns="0" rIns="0" bIns="0" anchor="t" anchorCtr="0">
            <a:noAutofit/>
          </a:bodyPr>
          <a:lstStyle>
            <a:lvl1pPr marL="0" indent="0">
              <a:lnSpc>
                <a:spcPct val="100000"/>
              </a:lnSpc>
              <a:spcBef>
                <a:spcPts val="0"/>
              </a:spcBef>
              <a:spcAft>
                <a:spcPts val="200"/>
              </a:spcAft>
              <a:buFontTx/>
              <a:buNone/>
              <a:defRPr sz="1600" b="0" i="0" spc="0" baseline="0">
                <a:solidFill>
                  <a:schemeClr val="bg1"/>
                </a:solidFill>
                <a:latin typeface="ServiceNow Sans Light" panose="020B0404040101010104" pitchFamily="34" charset="77"/>
                <a:cs typeface="ServiceNow Sans Light" panose="020B0404040101010104" pitchFamily="34" charset="77"/>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10" name="Text Placeholder 49">
            <a:extLst>
              <a:ext uri="{FF2B5EF4-FFF2-40B4-BE49-F238E27FC236}">
                <a16:creationId xmlns:a16="http://schemas.microsoft.com/office/drawing/2014/main" id="{93CCF4C6-4B3F-8BB2-4013-62E09129EBA8}"/>
              </a:ext>
            </a:extLst>
          </p:cNvPr>
          <p:cNvSpPr>
            <a:spLocks noGrp="1"/>
          </p:cNvSpPr>
          <p:nvPr>
            <p:ph type="body" sz="quarter" idx="14"/>
          </p:nvPr>
        </p:nvSpPr>
        <p:spPr>
          <a:xfrm>
            <a:off x="6188075" y="4139184"/>
            <a:ext cx="2633663" cy="890577"/>
          </a:xfrm>
          <a:prstGeom prst="rect">
            <a:avLst/>
          </a:prstGeom>
        </p:spPr>
        <p:txBody>
          <a:bodyPr lIns="0" tIns="0" rIns="0" bIns="0" anchor="b">
            <a:noAutofit/>
          </a:bodyPr>
          <a:lstStyle>
            <a:lvl1pPr marL="0" indent="0">
              <a:lnSpc>
                <a:spcPct val="90000"/>
              </a:lnSpc>
              <a:spcBef>
                <a:spcPts val="0"/>
              </a:spcBef>
              <a:spcAft>
                <a:spcPts val="200"/>
              </a:spcAft>
              <a:buFontTx/>
              <a:buNone/>
              <a:defRPr sz="2000" b="0" i="0" spc="0" baseline="0">
                <a:solidFill>
                  <a:schemeClr val="bg1"/>
                </a:solidFill>
                <a:latin typeface="ServiceNow Sans Medium" panose="020B0704040101010104" pitchFamily="34" charset="0"/>
                <a:cs typeface="ServiceNow Sans Medium" panose="020B0704040101010104" pitchFamily="34" charset="0"/>
              </a:defRPr>
            </a:lvl1pPr>
            <a:lvl2pPr marL="457200" indent="0">
              <a:buFontTx/>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1" name="Text Placeholder 51">
            <a:extLst>
              <a:ext uri="{FF2B5EF4-FFF2-40B4-BE49-F238E27FC236}">
                <a16:creationId xmlns:a16="http://schemas.microsoft.com/office/drawing/2014/main" id="{2E84B7BF-4314-0E4C-FCD2-1C8D9950292B}"/>
              </a:ext>
            </a:extLst>
          </p:cNvPr>
          <p:cNvSpPr>
            <a:spLocks noGrp="1"/>
          </p:cNvSpPr>
          <p:nvPr>
            <p:ph type="body" sz="quarter" idx="15"/>
          </p:nvPr>
        </p:nvSpPr>
        <p:spPr>
          <a:xfrm>
            <a:off x="6188075" y="5133960"/>
            <a:ext cx="2633663" cy="514507"/>
          </a:xfrm>
          <a:prstGeom prst="rect">
            <a:avLst/>
          </a:prstGeom>
        </p:spPr>
        <p:txBody>
          <a:bodyPr lIns="0" tIns="0" rIns="0" bIns="0" anchor="t" anchorCtr="0">
            <a:noAutofit/>
          </a:bodyPr>
          <a:lstStyle>
            <a:lvl1pPr marL="0" indent="0">
              <a:lnSpc>
                <a:spcPct val="100000"/>
              </a:lnSpc>
              <a:spcBef>
                <a:spcPts val="0"/>
              </a:spcBef>
              <a:spcAft>
                <a:spcPts val="200"/>
              </a:spcAft>
              <a:buFontTx/>
              <a:buNone/>
              <a:defRPr sz="1600" b="0" i="0" spc="0" baseline="0">
                <a:solidFill>
                  <a:schemeClr val="bg1"/>
                </a:solidFill>
                <a:latin typeface="ServiceNow Sans Light" panose="020B0404040101010104" pitchFamily="34" charset="77"/>
                <a:cs typeface="ServiceNow Sans Light" panose="020B0404040101010104" pitchFamily="34" charset="77"/>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12" name="Text Placeholder 49">
            <a:extLst>
              <a:ext uri="{FF2B5EF4-FFF2-40B4-BE49-F238E27FC236}">
                <a16:creationId xmlns:a16="http://schemas.microsoft.com/office/drawing/2014/main" id="{786D7E5B-172E-6265-25E3-041252131BE7}"/>
              </a:ext>
            </a:extLst>
          </p:cNvPr>
          <p:cNvSpPr>
            <a:spLocks noGrp="1"/>
          </p:cNvSpPr>
          <p:nvPr>
            <p:ph type="body" sz="quarter" idx="16"/>
          </p:nvPr>
        </p:nvSpPr>
        <p:spPr>
          <a:xfrm>
            <a:off x="9002713" y="4139184"/>
            <a:ext cx="2633662" cy="890577"/>
          </a:xfrm>
          <a:prstGeom prst="rect">
            <a:avLst/>
          </a:prstGeom>
        </p:spPr>
        <p:txBody>
          <a:bodyPr lIns="0" tIns="0" rIns="0" bIns="0" anchor="b">
            <a:noAutofit/>
          </a:bodyPr>
          <a:lstStyle>
            <a:lvl1pPr marL="0" indent="0">
              <a:lnSpc>
                <a:spcPct val="90000"/>
              </a:lnSpc>
              <a:spcBef>
                <a:spcPts val="0"/>
              </a:spcBef>
              <a:spcAft>
                <a:spcPts val="200"/>
              </a:spcAft>
              <a:buFontTx/>
              <a:buNone/>
              <a:defRPr sz="2000" b="0" i="0" spc="0" baseline="0">
                <a:solidFill>
                  <a:schemeClr val="bg1"/>
                </a:solidFill>
                <a:latin typeface="ServiceNow Sans Medium" panose="020B0704040101010104" pitchFamily="34" charset="0"/>
                <a:cs typeface="ServiceNow Sans Medium" panose="020B0704040101010104" pitchFamily="34" charset="0"/>
              </a:defRPr>
            </a:lvl1pPr>
            <a:lvl2pPr marL="457200" indent="0">
              <a:buFontTx/>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3" name="Text Placeholder 51">
            <a:extLst>
              <a:ext uri="{FF2B5EF4-FFF2-40B4-BE49-F238E27FC236}">
                <a16:creationId xmlns:a16="http://schemas.microsoft.com/office/drawing/2014/main" id="{70DB0D3A-DDE2-7A91-1278-C460CF8E7C36}"/>
              </a:ext>
            </a:extLst>
          </p:cNvPr>
          <p:cNvSpPr>
            <a:spLocks noGrp="1"/>
          </p:cNvSpPr>
          <p:nvPr>
            <p:ph type="body" sz="quarter" idx="17"/>
          </p:nvPr>
        </p:nvSpPr>
        <p:spPr>
          <a:xfrm>
            <a:off x="9002576" y="5133960"/>
            <a:ext cx="2633799" cy="514507"/>
          </a:xfrm>
          <a:prstGeom prst="rect">
            <a:avLst/>
          </a:prstGeom>
        </p:spPr>
        <p:txBody>
          <a:bodyPr lIns="0" tIns="0" rIns="0" bIns="0" anchor="t" anchorCtr="0">
            <a:noAutofit/>
          </a:bodyPr>
          <a:lstStyle>
            <a:lvl1pPr marL="0" indent="0">
              <a:lnSpc>
                <a:spcPct val="100000"/>
              </a:lnSpc>
              <a:spcBef>
                <a:spcPts val="0"/>
              </a:spcBef>
              <a:spcAft>
                <a:spcPts val="200"/>
              </a:spcAft>
              <a:buFontTx/>
              <a:buNone/>
              <a:defRPr sz="1600" b="0" i="0" spc="0" baseline="0">
                <a:solidFill>
                  <a:schemeClr val="bg1"/>
                </a:solidFill>
                <a:latin typeface="ServiceNow Sans Light" panose="020B0404040101010104" pitchFamily="34" charset="77"/>
                <a:cs typeface="ServiceNow Sans Light" panose="020B0404040101010104" pitchFamily="34" charset="77"/>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pic>
        <p:nvPicPr>
          <p:cNvPr id="3" name="Graphic 2">
            <a:extLst>
              <a:ext uri="{FF2B5EF4-FFF2-40B4-BE49-F238E27FC236}">
                <a16:creationId xmlns:a16="http://schemas.microsoft.com/office/drawing/2014/main" id="{8BBA3086-87E0-5D22-56F0-11E873C57C46}"/>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715374" y="5818344"/>
            <a:ext cx="3187701" cy="919772"/>
          </a:xfrm>
          <a:prstGeom prst="rect">
            <a:avLst/>
          </a:prstGeom>
        </p:spPr>
      </p:pic>
      <p:sp>
        <p:nvSpPr>
          <p:cNvPr id="4" name="Footer Placeholder 4">
            <a:extLst>
              <a:ext uri="{FF2B5EF4-FFF2-40B4-BE49-F238E27FC236}">
                <a16:creationId xmlns:a16="http://schemas.microsoft.com/office/drawing/2014/main" id="{208A25F2-3395-2EC8-0C90-D32A2E4DD37B}"/>
              </a:ext>
            </a:extLst>
          </p:cNvPr>
          <p:cNvSpPr txBox="1">
            <a:spLocks/>
          </p:cNvSpPr>
          <p:nvPr userDrawn="1"/>
        </p:nvSpPr>
        <p:spPr>
          <a:xfrm>
            <a:off x="548641" y="6408532"/>
            <a:ext cx="2290669" cy="214746"/>
          </a:xfrm>
          <a:prstGeom prst="rect">
            <a:avLst/>
          </a:prstGeom>
        </p:spPr>
        <p:txBody>
          <a:bodyPr vert="horz" lIns="0" tIns="0" rIns="0" bIns="0" rtlCol="0" anchor="ctr"/>
          <a:lstStyle>
            <a:defPPr>
              <a:defRPr lang="en-US"/>
            </a:defPPr>
            <a:lvl1pPr algn="r">
              <a:defRPr sz="600"/>
            </a:lvl1pPr>
            <a:lvl2pPr marL="457040" algn="l" defTabSz="457040" rtl="0" eaLnBrk="1" latinLnBrk="0" hangingPunct="1">
              <a:defRPr sz="1799" kern="1200">
                <a:solidFill>
                  <a:schemeClr val="tx1"/>
                </a:solidFill>
                <a:latin typeface="+mn-lt"/>
                <a:ea typeface="+mn-ea"/>
                <a:cs typeface="+mn-cs"/>
              </a:defRPr>
            </a:lvl2pPr>
            <a:lvl3pPr marL="914080" algn="l" defTabSz="457040" rtl="0" eaLnBrk="1" latinLnBrk="0" hangingPunct="1">
              <a:defRPr sz="1799" kern="1200">
                <a:solidFill>
                  <a:schemeClr val="tx1"/>
                </a:solidFill>
                <a:latin typeface="+mn-lt"/>
                <a:ea typeface="+mn-ea"/>
                <a:cs typeface="+mn-cs"/>
              </a:defRPr>
            </a:lvl3pPr>
            <a:lvl4pPr marL="1371120" algn="l" defTabSz="457040" rtl="0" eaLnBrk="1" latinLnBrk="0" hangingPunct="1">
              <a:defRPr sz="1799" kern="1200">
                <a:solidFill>
                  <a:schemeClr val="tx1"/>
                </a:solidFill>
                <a:latin typeface="+mn-lt"/>
                <a:ea typeface="+mn-ea"/>
                <a:cs typeface="+mn-cs"/>
              </a:defRPr>
            </a:lvl4pPr>
            <a:lvl5pPr marL="1828160" algn="l" defTabSz="457040" rtl="0" eaLnBrk="1" latinLnBrk="0" hangingPunct="1">
              <a:defRPr sz="1799" kern="1200">
                <a:solidFill>
                  <a:schemeClr val="tx1"/>
                </a:solidFill>
                <a:latin typeface="+mn-lt"/>
                <a:ea typeface="+mn-ea"/>
                <a:cs typeface="+mn-cs"/>
              </a:defRPr>
            </a:lvl5pPr>
            <a:lvl6pPr marL="2285200" algn="l" defTabSz="457040" rtl="0" eaLnBrk="1" latinLnBrk="0" hangingPunct="1">
              <a:defRPr sz="1799" kern="1200">
                <a:solidFill>
                  <a:schemeClr val="tx1"/>
                </a:solidFill>
                <a:latin typeface="+mn-lt"/>
                <a:ea typeface="+mn-ea"/>
                <a:cs typeface="+mn-cs"/>
              </a:defRPr>
            </a:lvl6pPr>
            <a:lvl7pPr marL="2742240" algn="l" defTabSz="457040" rtl="0" eaLnBrk="1" latinLnBrk="0" hangingPunct="1">
              <a:defRPr sz="1799" kern="1200">
                <a:solidFill>
                  <a:schemeClr val="tx1"/>
                </a:solidFill>
                <a:latin typeface="+mn-lt"/>
                <a:ea typeface="+mn-ea"/>
                <a:cs typeface="+mn-cs"/>
              </a:defRPr>
            </a:lvl7pPr>
            <a:lvl8pPr marL="3199280" algn="l" defTabSz="457040" rtl="0" eaLnBrk="1" latinLnBrk="0" hangingPunct="1">
              <a:defRPr sz="1799" kern="1200">
                <a:solidFill>
                  <a:schemeClr val="tx1"/>
                </a:solidFill>
                <a:latin typeface="+mn-lt"/>
                <a:ea typeface="+mn-ea"/>
                <a:cs typeface="+mn-cs"/>
              </a:defRPr>
            </a:lvl8pPr>
            <a:lvl9pPr marL="3656320" algn="l" defTabSz="457040" rtl="0" eaLnBrk="1" latinLnBrk="0" hangingPunct="1">
              <a:defRPr sz="1799" kern="1200">
                <a:solidFill>
                  <a:schemeClr val="tx1"/>
                </a:solidFill>
                <a:latin typeface="+mn-lt"/>
                <a:ea typeface="+mn-ea"/>
                <a:cs typeface="+mn-cs"/>
              </a:defRPr>
            </a:lvl9pPr>
          </a:lstStyle>
          <a:p>
            <a:pPr algn="l"/>
            <a:r>
              <a:rPr lang="en-US" sz="800">
                <a:solidFill>
                  <a:srgbClr val="FFFFFF">
                    <a:alpha val="50000"/>
                  </a:srgbClr>
                </a:solidFill>
              </a:rPr>
              <a:t>© 2026 ServiceNow, Inc. All Rights Reserved.</a:t>
            </a:r>
          </a:p>
        </p:txBody>
      </p:sp>
    </p:spTree>
    <p:extLst>
      <p:ext uri="{BB962C8B-B14F-4D97-AF65-F5344CB8AC3E}">
        <p14:creationId xmlns:p14="http://schemas.microsoft.com/office/powerpoint/2010/main" val="1668150896"/>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Logo Slide">
    <p:bg>
      <p:bgPr>
        <a:solidFill>
          <a:schemeClr val="bg2"/>
        </a:solidFill>
        <a:effectLst/>
      </p:bgPr>
    </p:bg>
    <p:spTree>
      <p:nvGrpSpPr>
        <p:cNvPr id="1" name=""/>
        <p:cNvGrpSpPr/>
        <p:nvPr/>
      </p:nvGrpSpPr>
      <p:grpSpPr>
        <a:xfrm>
          <a:off x="0" y="0"/>
          <a:ext cx="0" cy="0"/>
          <a:chOff x="0" y="0"/>
          <a:chExt cx="0" cy="0"/>
        </a:xfrm>
      </p:grpSpPr>
      <p:pic>
        <p:nvPicPr>
          <p:cNvPr id="3" name="Picture 2" descr="A green and blue gradient&#10;&#10;AI-generated content may be incorrect.">
            <a:extLst>
              <a:ext uri="{FF2B5EF4-FFF2-40B4-BE49-F238E27FC236}">
                <a16:creationId xmlns:a16="http://schemas.microsoft.com/office/drawing/2014/main" id="{6E5480FB-ED6B-9604-24EF-939E271C1635}"/>
              </a:ext>
            </a:extLst>
          </p:cNvPr>
          <p:cNvPicPr>
            <a:picLocks noGrp="1" noRot="1" noMove="1" noResize="1" noEditPoints="1" noAdjustHandles="1" noChangeArrowheads="1" noChangeShapeType="1" noCrop="1"/>
          </p:cNvPicPr>
          <p:nvPr userDrawn="1"/>
        </p:nvPicPr>
        <p:blipFill>
          <a:blip r:embed="rId2"/>
          <a:stretch>
            <a:fillRect/>
          </a:stretch>
        </p:blipFill>
        <p:spPr>
          <a:xfrm>
            <a:off x="-1" y="891"/>
            <a:ext cx="12190415" cy="6867144"/>
          </a:xfrm>
          <a:prstGeom prst="rect">
            <a:avLst/>
          </a:prstGeom>
        </p:spPr>
      </p:pic>
      <p:pic>
        <p:nvPicPr>
          <p:cNvPr id="5" name="Graphic 4">
            <a:extLst>
              <a:ext uri="{FF2B5EF4-FFF2-40B4-BE49-F238E27FC236}">
                <a16:creationId xmlns:a16="http://schemas.microsoft.com/office/drawing/2014/main" id="{98C58ED4-941C-AA32-7CA8-D5B50F247A15}"/>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846497" y="2490178"/>
            <a:ext cx="6496620" cy="1874520"/>
          </a:xfrm>
          <a:prstGeom prst="rect">
            <a:avLst/>
          </a:prstGeom>
        </p:spPr>
      </p:pic>
    </p:spTree>
    <p:extLst>
      <p:ext uri="{BB962C8B-B14F-4D97-AF65-F5344CB8AC3E}">
        <p14:creationId xmlns:p14="http://schemas.microsoft.com/office/powerpoint/2010/main" val="796259225"/>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4467369"/>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Do not us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C861DE2-0F90-CC33-6D94-011E75F404A4}"/>
              </a:ext>
            </a:extLst>
          </p:cNvPr>
          <p:cNvSpPr>
            <a:spLocks noGrp="1" noRot="1" noMove="1" noResize="1" noEditPoints="1" noAdjustHandles="1" noChangeArrowheads="1" noChangeShapeType="1"/>
          </p:cNvSpPr>
          <p:nvPr userDrawn="1"/>
        </p:nvSpPr>
        <p:spPr>
          <a:xfrm>
            <a:off x="0" y="1"/>
            <a:ext cx="12188825" cy="6858000"/>
          </a:xfrm>
          <a:prstGeom prst="rect">
            <a:avLst/>
          </a:prstGeom>
          <a:solidFill>
            <a:srgbClr val="FFBC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rPr>
              <a:t>Do not use this layout. </a:t>
            </a:r>
            <a:br>
              <a:rPr lang="en-US" sz="3600">
                <a:solidFill>
                  <a:schemeClr val="tx1"/>
                </a:solidFill>
              </a:rPr>
            </a:br>
            <a:r>
              <a:rPr lang="en-US" sz="3600">
                <a:solidFill>
                  <a:schemeClr val="tx1"/>
                </a:solidFill>
              </a:rPr>
              <a:t>For visual reference only.</a:t>
            </a:r>
          </a:p>
        </p:txBody>
      </p:sp>
    </p:spTree>
    <p:extLst>
      <p:ext uri="{BB962C8B-B14F-4D97-AF65-F5344CB8AC3E}">
        <p14:creationId xmlns:p14="http://schemas.microsoft.com/office/powerpoint/2010/main" val="358687840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ver with Subtitle">
    <p:bg>
      <p:bgPr>
        <a:solidFill>
          <a:schemeClr val="bg2"/>
        </a:solidFill>
        <a:effectLst/>
      </p:bgPr>
    </p:bg>
    <p:spTree>
      <p:nvGrpSpPr>
        <p:cNvPr id="1" name=""/>
        <p:cNvGrpSpPr/>
        <p:nvPr/>
      </p:nvGrpSpPr>
      <p:grpSpPr>
        <a:xfrm>
          <a:off x="0" y="0"/>
          <a:ext cx="0" cy="0"/>
          <a:chOff x="0" y="0"/>
          <a:chExt cx="0" cy="0"/>
        </a:xfrm>
      </p:grpSpPr>
      <p:pic>
        <p:nvPicPr>
          <p:cNvPr id="2" name="Picture 1" descr="A blue and green gradient&#10;&#10;AI-generated content may be incorrect.">
            <a:extLst>
              <a:ext uri="{FF2B5EF4-FFF2-40B4-BE49-F238E27FC236}">
                <a16:creationId xmlns:a16="http://schemas.microsoft.com/office/drawing/2014/main" id="{D84271F7-2D00-481D-6415-4D6F4742977C}"/>
              </a:ext>
            </a:extLst>
          </p:cNvPr>
          <p:cNvPicPr>
            <a:picLocks noGrp="1" noRot="1" noMove="1" noResize="1" noEditPoints="1" noAdjustHandles="1" noChangeArrowheads="1" noChangeShapeType="1" noCrop="1"/>
          </p:cNvPicPr>
          <p:nvPr userDrawn="1"/>
        </p:nvPicPr>
        <p:blipFill>
          <a:blip r:embed="rId2"/>
          <a:stretch>
            <a:fillRect/>
          </a:stretch>
        </p:blipFill>
        <p:spPr>
          <a:xfrm>
            <a:off x="-1" y="891"/>
            <a:ext cx="12190415" cy="6867144"/>
          </a:xfrm>
          <a:prstGeom prst="rect">
            <a:avLst/>
          </a:prstGeom>
        </p:spPr>
      </p:pic>
      <p:sp>
        <p:nvSpPr>
          <p:cNvPr id="5" name="Title 47">
            <a:extLst>
              <a:ext uri="{FF2B5EF4-FFF2-40B4-BE49-F238E27FC236}">
                <a16:creationId xmlns:a16="http://schemas.microsoft.com/office/drawing/2014/main" id="{8FCF1860-B9F7-E3CA-DB6A-C17120F89E5E}"/>
              </a:ext>
            </a:extLst>
          </p:cNvPr>
          <p:cNvSpPr>
            <a:spLocks noGrp="1"/>
          </p:cNvSpPr>
          <p:nvPr>
            <p:ph type="title"/>
          </p:nvPr>
        </p:nvSpPr>
        <p:spPr>
          <a:xfrm>
            <a:off x="548639" y="549275"/>
            <a:ext cx="11082338" cy="3589250"/>
          </a:xfrm>
          <a:prstGeom prst="rect">
            <a:avLst/>
          </a:prstGeom>
        </p:spPr>
        <p:txBody>
          <a:bodyPr lIns="0" tIns="0" rIns="0" bIns="0" anchor="b">
            <a:noAutofit/>
          </a:bodyPr>
          <a:lstStyle>
            <a:lvl1pPr>
              <a:lnSpc>
                <a:spcPct val="85000"/>
              </a:lnSpc>
              <a:defRPr kumimoji="0" lang="en-US" sz="7200" b="0" i="0" u="none" strike="noStrike" kern="1200" cap="none" spc="0" normalizeH="0" baseline="0" dirty="0">
                <a:ln>
                  <a:noFill/>
                </a:ln>
                <a:solidFill>
                  <a:schemeClr val="bg1"/>
                </a:solidFill>
                <a:effectLst/>
                <a:uLnTx/>
                <a:uFillTx/>
                <a:latin typeface="ServiceNow Sans Display Bold" panose="020B0804040101010104" pitchFamily="34" charset="0"/>
                <a:ea typeface="+mj-ea"/>
                <a:cs typeface="ServiceNow Sans Display Bold" panose="020B0804040101010104" pitchFamily="34" charset="0"/>
              </a:defRPr>
            </a:lvl1pPr>
          </a:lstStyle>
          <a:p>
            <a:r>
              <a:rPr lang="en-US"/>
              <a:t>Click to edit Master title style</a:t>
            </a:r>
          </a:p>
        </p:txBody>
      </p:sp>
      <p:sp>
        <p:nvSpPr>
          <p:cNvPr id="6" name="Text Placeholder 49">
            <a:extLst>
              <a:ext uri="{FF2B5EF4-FFF2-40B4-BE49-F238E27FC236}">
                <a16:creationId xmlns:a16="http://schemas.microsoft.com/office/drawing/2014/main" id="{3C748A1F-E10D-AA97-3D8F-F303014E7E4E}"/>
              </a:ext>
            </a:extLst>
          </p:cNvPr>
          <p:cNvSpPr>
            <a:spLocks noGrp="1"/>
          </p:cNvSpPr>
          <p:nvPr>
            <p:ph type="body" sz="quarter" idx="10"/>
          </p:nvPr>
        </p:nvSpPr>
        <p:spPr>
          <a:xfrm>
            <a:off x="548639" y="4799605"/>
            <a:ext cx="4505961" cy="737468"/>
          </a:xfrm>
          <a:prstGeom prst="rect">
            <a:avLst/>
          </a:prstGeom>
        </p:spPr>
        <p:txBody>
          <a:bodyPr lIns="0" tIns="0" rIns="0" bIns="0" anchor="b">
            <a:noAutofit/>
          </a:bodyPr>
          <a:lstStyle>
            <a:lvl1pPr marL="0" indent="0">
              <a:lnSpc>
                <a:spcPct val="90000"/>
              </a:lnSpc>
              <a:spcBef>
                <a:spcPts val="0"/>
              </a:spcBef>
              <a:spcAft>
                <a:spcPts val="200"/>
              </a:spcAft>
              <a:buFontTx/>
              <a:buNone/>
              <a:defRPr sz="1800" b="0" i="0" spc="0" baseline="0">
                <a:solidFill>
                  <a:schemeClr val="bg1"/>
                </a:solidFill>
                <a:latin typeface="ServiceNow Sans Medium" panose="020B0704040101010104" pitchFamily="34" charset="0"/>
                <a:cs typeface="ServiceNow Sans Medium" panose="020B0704040101010104" pitchFamily="34" charset="0"/>
              </a:defRPr>
            </a:lvl1pPr>
            <a:lvl2pPr marL="457200" indent="0">
              <a:buFontTx/>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7" name="Text Placeholder 51">
            <a:extLst>
              <a:ext uri="{FF2B5EF4-FFF2-40B4-BE49-F238E27FC236}">
                <a16:creationId xmlns:a16="http://schemas.microsoft.com/office/drawing/2014/main" id="{913A0458-9CE6-1390-A369-CB980570EAE5}"/>
              </a:ext>
            </a:extLst>
          </p:cNvPr>
          <p:cNvSpPr>
            <a:spLocks noGrp="1"/>
          </p:cNvSpPr>
          <p:nvPr>
            <p:ph type="body" sz="quarter" idx="11"/>
          </p:nvPr>
        </p:nvSpPr>
        <p:spPr>
          <a:xfrm>
            <a:off x="548639" y="5641848"/>
            <a:ext cx="4505961" cy="514507"/>
          </a:xfrm>
          <a:prstGeom prst="rect">
            <a:avLst/>
          </a:prstGeom>
        </p:spPr>
        <p:txBody>
          <a:bodyPr lIns="0" tIns="0" rIns="0" bIns="0" anchor="t" anchorCtr="0">
            <a:noAutofit/>
          </a:bodyPr>
          <a:lstStyle>
            <a:lvl1pPr marL="0" indent="0">
              <a:lnSpc>
                <a:spcPct val="100000"/>
              </a:lnSpc>
              <a:spcBef>
                <a:spcPts val="0"/>
              </a:spcBef>
              <a:spcAft>
                <a:spcPts val="200"/>
              </a:spcAft>
              <a:buFontTx/>
              <a:buNone/>
              <a:defRPr sz="1400" b="0" i="0" spc="0" baseline="0">
                <a:solidFill>
                  <a:schemeClr val="bg1"/>
                </a:solidFill>
                <a:latin typeface="ServiceNow Sans Light" panose="020B0404040101010104" pitchFamily="34" charset="77"/>
                <a:cs typeface="ServiceNow Sans Light" panose="020B0404040101010104" pitchFamily="34" charset="77"/>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pic>
        <p:nvPicPr>
          <p:cNvPr id="3" name="Graphic 2">
            <a:extLst>
              <a:ext uri="{FF2B5EF4-FFF2-40B4-BE49-F238E27FC236}">
                <a16:creationId xmlns:a16="http://schemas.microsoft.com/office/drawing/2014/main" id="{8BBA3086-87E0-5D22-56F0-11E873C57C46}"/>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715374" y="5818344"/>
            <a:ext cx="3187701" cy="919772"/>
          </a:xfrm>
          <a:prstGeom prst="rect">
            <a:avLst/>
          </a:prstGeom>
        </p:spPr>
      </p:pic>
      <p:sp>
        <p:nvSpPr>
          <p:cNvPr id="4" name="Footer Placeholder 4">
            <a:extLst>
              <a:ext uri="{FF2B5EF4-FFF2-40B4-BE49-F238E27FC236}">
                <a16:creationId xmlns:a16="http://schemas.microsoft.com/office/drawing/2014/main" id="{208A25F2-3395-2EC8-0C90-D32A2E4DD37B}"/>
              </a:ext>
            </a:extLst>
          </p:cNvPr>
          <p:cNvSpPr txBox="1">
            <a:spLocks/>
          </p:cNvSpPr>
          <p:nvPr userDrawn="1"/>
        </p:nvSpPr>
        <p:spPr>
          <a:xfrm>
            <a:off x="548641" y="6408532"/>
            <a:ext cx="2290669" cy="214746"/>
          </a:xfrm>
          <a:prstGeom prst="rect">
            <a:avLst/>
          </a:prstGeom>
        </p:spPr>
        <p:txBody>
          <a:bodyPr vert="horz" lIns="0" tIns="0" rIns="0" bIns="0" rtlCol="0" anchor="ctr"/>
          <a:lstStyle>
            <a:defPPr>
              <a:defRPr lang="en-US"/>
            </a:defPPr>
            <a:lvl1pPr algn="r">
              <a:defRPr sz="600"/>
            </a:lvl1pPr>
            <a:lvl2pPr marL="457040" algn="l" defTabSz="457040" rtl="0" eaLnBrk="1" latinLnBrk="0" hangingPunct="1">
              <a:defRPr sz="1799" kern="1200">
                <a:solidFill>
                  <a:schemeClr val="tx1"/>
                </a:solidFill>
                <a:latin typeface="+mn-lt"/>
                <a:ea typeface="+mn-ea"/>
                <a:cs typeface="+mn-cs"/>
              </a:defRPr>
            </a:lvl2pPr>
            <a:lvl3pPr marL="914080" algn="l" defTabSz="457040" rtl="0" eaLnBrk="1" latinLnBrk="0" hangingPunct="1">
              <a:defRPr sz="1799" kern="1200">
                <a:solidFill>
                  <a:schemeClr val="tx1"/>
                </a:solidFill>
                <a:latin typeface="+mn-lt"/>
                <a:ea typeface="+mn-ea"/>
                <a:cs typeface="+mn-cs"/>
              </a:defRPr>
            </a:lvl3pPr>
            <a:lvl4pPr marL="1371120" algn="l" defTabSz="457040" rtl="0" eaLnBrk="1" latinLnBrk="0" hangingPunct="1">
              <a:defRPr sz="1799" kern="1200">
                <a:solidFill>
                  <a:schemeClr val="tx1"/>
                </a:solidFill>
                <a:latin typeface="+mn-lt"/>
                <a:ea typeface="+mn-ea"/>
                <a:cs typeface="+mn-cs"/>
              </a:defRPr>
            </a:lvl4pPr>
            <a:lvl5pPr marL="1828160" algn="l" defTabSz="457040" rtl="0" eaLnBrk="1" latinLnBrk="0" hangingPunct="1">
              <a:defRPr sz="1799" kern="1200">
                <a:solidFill>
                  <a:schemeClr val="tx1"/>
                </a:solidFill>
                <a:latin typeface="+mn-lt"/>
                <a:ea typeface="+mn-ea"/>
                <a:cs typeface="+mn-cs"/>
              </a:defRPr>
            </a:lvl5pPr>
            <a:lvl6pPr marL="2285200" algn="l" defTabSz="457040" rtl="0" eaLnBrk="1" latinLnBrk="0" hangingPunct="1">
              <a:defRPr sz="1799" kern="1200">
                <a:solidFill>
                  <a:schemeClr val="tx1"/>
                </a:solidFill>
                <a:latin typeface="+mn-lt"/>
                <a:ea typeface="+mn-ea"/>
                <a:cs typeface="+mn-cs"/>
              </a:defRPr>
            </a:lvl6pPr>
            <a:lvl7pPr marL="2742240" algn="l" defTabSz="457040" rtl="0" eaLnBrk="1" latinLnBrk="0" hangingPunct="1">
              <a:defRPr sz="1799" kern="1200">
                <a:solidFill>
                  <a:schemeClr val="tx1"/>
                </a:solidFill>
                <a:latin typeface="+mn-lt"/>
                <a:ea typeface="+mn-ea"/>
                <a:cs typeface="+mn-cs"/>
              </a:defRPr>
            </a:lvl7pPr>
            <a:lvl8pPr marL="3199280" algn="l" defTabSz="457040" rtl="0" eaLnBrk="1" latinLnBrk="0" hangingPunct="1">
              <a:defRPr sz="1799" kern="1200">
                <a:solidFill>
                  <a:schemeClr val="tx1"/>
                </a:solidFill>
                <a:latin typeface="+mn-lt"/>
                <a:ea typeface="+mn-ea"/>
                <a:cs typeface="+mn-cs"/>
              </a:defRPr>
            </a:lvl8pPr>
            <a:lvl9pPr marL="3656320" algn="l" defTabSz="457040" rtl="0" eaLnBrk="1" latinLnBrk="0" hangingPunct="1">
              <a:defRPr sz="1799" kern="1200">
                <a:solidFill>
                  <a:schemeClr val="tx1"/>
                </a:solidFill>
                <a:latin typeface="+mn-lt"/>
                <a:ea typeface="+mn-ea"/>
                <a:cs typeface="+mn-cs"/>
              </a:defRPr>
            </a:lvl9pPr>
          </a:lstStyle>
          <a:p>
            <a:pPr algn="l"/>
            <a:r>
              <a:rPr lang="en-US" sz="800">
                <a:solidFill>
                  <a:srgbClr val="FFFFFF">
                    <a:alpha val="50000"/>
                  </a:srgbClr>
                </a:solidFill>
              </a:rPr>
              <a:t>© 2026 ServiceNow, Inc. All Rights Reserved.</a:t>
            </a:r>
          </a:p>
        </p:txBody>
      </p:sp>
      <p:sp>
        <p:nvSpPr>
          <p:cNvPr id="18" name="Subtitle 2">
            <a:extLst>
              <a:ext uri="{FF2B5EF4-FFF2-40B4-BE49-F238E27FC236}">
                <a16:creationId xmlns:a16="http://schemas.microsoft.com/office/drawing/2014/main" id="{B5A9CE4C-6560-8F42-CA7A-AABE423207A6}"/>
              </a:ext>
            </a:extLst>
          </p:cNvPr>
          <p:cNvSpPr>
            <a:spLocks noGrp="1"/>
          </p:cNvSpPr>
          <p:nvPr>
            <p:ph type="subTitle" idx="1"/>
          </p:nvPr>
        </p:nvSpPr>
        <p:spPr>
          <a:xfrm>
            <a:off x="550008" y="4285255"/>
            <a:ext cx="11089323" cy="337546"/>
          </a:xfrm>
          <a:prstGeom prst="rect">
            <a:avLst/>
          </a:prstGeom>
        </p:spPr>
        <p:txBody>
          <a:bodyPr/>
          <a:lstStyle>
            <a:lvl1pPr marL="0" indent="0" algn="l">
              <a:lnSpc>
                <a:spcPct val="90000"/>
              </a:lnSpc>
              <a:buNone/>
              <a:defRPr sz="2400" b="0" i="0">
                <a:solidFill>
                  <a:schemeClr val="bg1"/>
                </a:solidFill>
                <a:latin typeface="ServiceNow Sans Medium" panose="020B05040401010101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611630625"/>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2"/>
        </a:solidFill>
        <a:effectLst/>
      </p:bgPr>
    </p:bg>
    <p:spTree>
      <p:nvGrpSpPr>
        <p:cNvPr id="1" name=""/>
        <p:cNvGrpSpPr/>
        <p:nvPr/>
      </p:nvGrpSpPr>
      <p:grpSpPr>
        <a:xfrm>
          <a:off x="0" y="0"/>
          <a:ext cx="0" cy="0"/>
          <a:chOff x="0" y="0"/>
          <a:chExt cx="0" cy="0"/>
        </a:xfrm>
      </p:grpSpPr>
      <p:pic>
        <p:nvPicPr>
          <p:cNvPr id="2" name="Picture 1" descr="A blue and green background&#10;&#10;AI-generated content may be incorrect.">
            <a:extLst>
              <a:ext uri="{FF2B5EF4-FFF2-40B4-BE49-F238E27FC236}">
                <a16:creationId xmlns:a16="http://schemas.microsoft.com/office/drawing/2014/main" id="{426570CD-46A2-132F-F02E-1600C115ECAA}"/>
              </a:ext>
            </a:extLst>
          </p:cNvPr>
          <p:cNvPicPr>
            <a:picLocks noGrp="1" noRot="1" noMove="1" noResize="1" noEditPoints="1" noAdjustHandles="1" noChangeArrowheads="1" noChangeShapeType="1" noCrop="1"/>
          </p:cNvPicPr>
          <p:nvPr userDrawn="1"/>
        </p:nvPicPr>
        <p:blipFill>
          <a:blip r:embed="rId2"/>
          <a:stretch>
            <a:fillRect/>
          </a:stretch>
        </p:blipFill>
        <p:spPr>
          <a:xfrm>
            <a:off x="-1" y="891"/>
            <a:ext cx="12190415" cy="6867144"/>
          </a:xfrm>
          <a:prstGeom prst="rect">
            <a:avLst/>
          </a:prstGeom>
        </p:spPr>
      </p:pic>
      <p:sp>
        <p:nvSpPr>
          <p:cNvPr id="6" name="Title 5">
            <a:extLst>
              <a:ext uri="{FF2B5EF4-FFF2-40B4-BE49-F238E27FC236}">
                <a16:creationId xmlns:a16="http://schemas.microsoft.com/office/drawing/2014/main" id="{E262DFF5-1404-0C6A-FF51-4932C17F84AB}"/>
              </a:ext>
            </a:extLst>
          </p:cNvPr>
          <p:cNvSpPr>
            <a:spLocks noGrp="1"/>
          </p:cNvSpPr>
          <p:nvPr>
            <p:ph type="title"/>
          </p:nvPr>
        </p:nvSpPr>
        <p:spPr>
          <a:xfrm>
            <a:off x="548640" y="530352"/>
            <a:ext cx="11082973" cy="1304863"/>
          </a:xfrm>
        </p:spPr>
        <p:txBody>
          <a:bodyPr/>
          <a:lstStyle>
            <a:lvl1pPr marL="0" algn="l" defTabSz="914400" rtl="0" eaLnBrk="1" latinLnBrk="0" hangingPunct="1">
              <a:lnSpc>
                <a:spcPct val="85000"/>
              </a:lnSpc>
              <a:spcBef>
                <a:spcPct val="0"/>
              </a:spcBef>
              <a:buNone/>
              <a:defRPr lang="en-US" sz="4000" b="1" i="0" kern="1200" spc="0" baseline="0" dirty="0">
                <a:solidFill>
                  <a:schemeClr val="bg1"/>
                </a:solidFill>
                <a:latin typeface="+mj-lt"/>
                <a:ea typeface="+mj-ea"/>
                <a:cs typeface="ServiceNow Sans Display Bold" panose="020B0504040101010104" pitchFamily="34" charset="77"/>
              </a:defRPr>
            </a:lvl1pPr>
          </a:lstStyle>
          <a:p>
            <a:r>
              <a:rPr lang="en-US"/>
              <a:t>Click to edit Master title style</a:t>
            </a:r>
          </a:p>
        </p:txBody>
      </p:sp>
      <p:pic>
        <p:nvPicPr>
          <p:cNvPr id="5" name="Picture 15">
            <a:extLst>
              <a:ext uri="{FF2B5EF4-FFF2-40B4-BE49-F238E27FC236}">
                <a16:creationId xmlns:a16="http://schemas.microsoft.com/office/drawing/2014/main" id="{6E69A9D9-1C98-2197-D9B4-B9C547E76536}"/>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478373" y="6355437"/>
            <a:ext cx="980589" cy="280168"/>
          </a:xfrm>
          <a:prstGeom prst="rect">
            <a:avLst/>
          </a:prstGeom>
        </p:spPr>
      </p:pic>
      <p:sp>
        <p:nvSpPr>
          <p:cNvPr id="7" name="Slide Number Placeholder 5">
            <a:extLst>
              <a:ext uri="{FF2B5EF4-FFF2-40B4-BE49-F238E27FC236}">
                <a16:creationId xmlns:a16="http://schemas.microsoft.com/office/drawing/2014/main" id="{BFA29C7A-B1AE-8891-ED91-E4AFA3B4AE54}"/>
              </a:ext>
            </a:extLst>
          </p:cNvPr>
          <p:cNvSpPr txBox="1">
            <a:spLocks/>
          </p:cNvSpPr>
          <p:nvPr userDrawn="1"/>
        </p:nvSpPr>
        <p:spPr>
          <a:xfrm>
            <a:off x="11057990" y="6413253"/>
            <a:ext cx="578385" cy="228600"/>
          </a:xfrm>
          <a:prstGeom prst="rect">
            <a:avLst/>
          </a:prstGeom>
        </p:spPr>
        <p:txBody>
          <a:bodyPr lIns="0" rIns="0"/>
          <a:lstStyle>
            <a:defPPr>
              <a:defRPr lang="en-US"/>
            </a:defPPr>
            <a:lvl1pPr marL="0" algn="l" defTabSz="457040" rtl="0" eaLnBrk="1" latinLnBrk="0" hangingPunct="1">
              <a:defRPr sz="1799" kern="1200">
                <a:solidFill>
                  <a:schemeClr val="tx1"/>
                </a:solidFill>
                <a:latin typeface="+mn-lt"/>
                <a:ea typeface="+mn-ea"/>
                <a:cs typeface="+mn-cs"/>
              </a:defRPr>
            </a:lvl1pPr>
            <a:lvl2pPr marL="457040" algn="l" defTabSz="457040" rtl="0" eaLnBrk="1" latinLnBrk="0" hangingPunct="1">
              <a:defRPr sz="1799" kern="1200">
                <a:solidFill>
                  <a:schemeClr val="tx1"/>
                </a:solidFill>
                <a:latin typeface="+mn-lt"/>
                <a:ea typeface="+mn-ea"/>
                <a:cs typeface="+mn-cs"/>
              </a:defRPr>
            </a:lvl2pPr>
            <a:lvl3pPr marL="914080" algn="l" defTabSz="457040" rtl="0" eaLnBrk="1" latinLnBrk="0" hangingPunct="1">
              <a:defRPr sz="1799" kern="1200">
                <a:solidFill>
                  <a:schemeClr val="tx1"/>
                </a:solidFill>
                <a:latin typeface="+mn-lt"/>
                <a:ea typeface="+mn-ea"/>
                <a:cs typeface="+mn-cs"/>
              </a:defRPr>
            </a:lvl3pPr>
            <a:lvl4pPr marL="1371120" algn="l" defTabSz="457040" rtl="0" eaLnBrk="1" latinLnBrk="0" hangingPunct="1">
              <a:defRPr sz="1799" kern="1200">
                <a:solidFill>
                  <a:schemeClr val="tx1"/>
                </a:solidFill>
                <a:latin typeface="+mn-lt"/>
                <a:ea typeface="+mn-ea"/>
                <a:cs typeface="+mn-cs"/>
              </a:defRPr>
            </a:lvl4pPr>
            <a:lvl5pPr marL="1828160" algn="l" defTabSz="457040" rtl="0" eaLnBrk="1" latinLnBrk="0" hangingPunct="1">
              <a:defRPr sz="1799" kern="1200">
                <a:solidFill>
                  <a:schemeClr val="tx1"/>
                </a:solidFill>
                <a:latin typeface="+mn-lt"/>
                <a:ea typeface="+mn-ea"/>
                <a:cs typeface="+mn-cs"/>
              </a:defRPr>
            </a:lvl5pPr>
            <a:lvl6pPr marL="2285200" algn="l" defTabSz="457040" rtl="0" eaLnBrk="1" latinLnBrk="0" hangingPunct="1">
              <a:defRPr sz="1799" kern="1200">
                <a:solidFill>
                  <a:schemeClr val="tx1"/>
                </a:solidFill>
                <a:latin typeface="+mn-lt"/>
                <a:ea typeface="+mn-ea"/>
                <a:cs typeface="+mn-cs"/>
              </a:defRPr>
            </a:lvl6pPr>
            <a:lvl7pPr marL="2742240" algn="l" defTabSz="457040" rtl="0" eaLnBrk="1" latinLnBrk="0" hangingPunct="1">
              <a:defRPr sz="1799" kern="1200">
                <a:solidFill>
                  <a:schemeClr val="tx1"/>
                </a:solidFill>
                <a:latin typeface="+mn-lt"/>
                <a:ea typeface="+mn-ea"/>
                <a:cs typeface="+mn-cs"/>
              </a:defRPr>
            </a:lvl7pPr>
            <a:lvl8pPr marL="3199280" algn="l" defTabSz="457040" rtl="0" eaLnBrk="1" latinLnBrk="0" hangingPunct="1">
              <a:defRPr sz="1799" kern="1200">
                <a:solidFill>
                  <a:schemeClr val="tx1"/>
                </a:solidFill>
                <a:latin typeface="+mn-lt"/>
                <a:ea typeface="+mn-ea"/>
                <a:cs typeface="+mn-cs"/>
              </a:defRPr>
            </a:lvl8pPr>
            <a:lvl9pPr marL="3656320" algn="l" defTabSz="457040" rtl="0" eaLnBrk="1" latinLnBrk="0" hangingPunct="1">
              <a:defRPr sz="1799" kern="1200">
                <a:solidFill>
                  <a:schemeClr val="tx1"/>
                </a:solidFill>
                <a:latin typeface="+mn-lt"/>
                <a:ea typeface="+mn-ea"/>
                <a:cs typeface="+mn-cs"/>
              </a:defRPr>
            </a:lvl9pPr>
          </a:lstStyle>
          <a:p>
            <a:pPr algn="r"/>
            <a:fld id="{A9B9714D-1B27-0B43-A9CC-9EF2921F49DC}" type="slidenum">
              <a:rPr lang="en-US" sz="800" b="0" kern="1200" smtClean="0">
                <a:solidFill>
                  <a:schemeClr val="bg1"/>
                </a:solidFill>
                <a:ea typeface="+mn-ea"/>
                <a:cs typeface="+mn-cs"/>
              </a:rPr>
              <a:pPr algn="r"/>
              <a:t>‹#›</a:t>
            </a:fld>
            <a:endParaRPr lang="en-US" sz="800" b="0" kern="1200">
              <a:solidFill>
                <a:schemeClr val="bg1"/>
              </a:solidFill>
              <a:ea typeface="+mn-ea"/>
              <a:cs typeface="+mn-cs"/>
            </a:endParaRPr>
          </a:p>
        </p:txBody>
      </p:sp>
      <p:sp>
        <p:nvSpPr>
          <p:cNvPr id="8" name="Text Placeholder 7">
            <a:extLst>
              <a:ext uri="{FF2B5EF4-FFF2-40B4-BE49-F238E27FC236}">
                <a16:creationId xmlns:a16="http://schemas.microsoft.com/office/drawing/2014/main" id="{5CEEEB95-D4DA-F72B-3644-E0474322CD12}"/>
              </a:ext>
            </a:extLst>
          </p:cNvPr>
          <p:cNvSpPr>
            <a:spLocks noGrp="1"/>
          </p:cNvSpPr>
          <p:nvPr>
            <p:ph type="body" sz="quarter" idx="11" hasCustomPrompt="1"/>
          </p:nvPr>
        </p:nvSpPr>
        <p:spPr>
          <a:xfrm>
            <a:off x="1828798" y="6468451"/>
            <a:ext cx="9253538" cy="109728"/>
          </a:xfrm>
        </p:spPr>
        <p:txBody>
          <a:bodyPr anchor="b"/>
          <a:lstStyle>
            <a:lvl1pPr>
              <a:defRPr sz="800"/>
            </a:lvl1pPr>
            <a:lvl2pPr>
              <a:defRPr sz="600"/>
            </a:lvl2pPr>
            <a:lvl3pPr>
              <a:defRPr sz="600"/>
            </a:lvl3pPr>
            <a:lvl4pPr>
              <a:defRPr sz="600"/>
            </a:lvl4pPr>
            <a:lvl5pPr>
              <a:defRPr sz="600"/>
            </a:lvl5pPr>
          </a:lstStyle>
          <a:p>
            <a:pPr lvl="0"/>
            <a:r>
              <a:rPr lang="en-US"/>
              <a:t>Footer</a:t>
            </a:r>
          </a:p>
        </p:txBody>
      </p:sp>
    </p:spTree>
    <p:extLst>
      <p:ext uri="{BB962C8B-B14F-4D97-AF65-F5344CB8AC3E}">
        <p14:creationId xmlns:p14="http://schemas.microsoft.com/office/powerpoint/2010/main" val="3391227372"/>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with Subtitle">
    <p:bg>
      <p:bgPr>
        <a:solidFill>
          <a:schemeClr val="bg2"/>
        </a:solidFill>
        <a:effectLst/>
      </p:bgPr>
    </p:bg>
    <p:spTree>
      <p:nvGrpSpPr>
        <p:cNvPr id="1" name=""/>
        <p:cNvGrpSpPr/>
        <p:nvPr/>
      </p:nvGrpSpPr>
      <p:grpSpPr>
        <a:xfrm>
          <a:off x="0" y="0"/>
          <a:ext cx="0" cy="0"/>
          <a:chOff x="0" y="0"/>
          <a:chExt cx="0" cy="0"/>
        </a:xfrm>
      </p:grpSpPr>
      <p:pic>
        <p:nvPicPr>
          <p:cNvPr id="3" name="Picture 2" descr="A blue and green background&#10;&#10;AI-generated content may be incorrect.">
            <a:extLst>
              <a:ext uri="{FF2B5EF4-FFF2-40B4-BE49-F238E27FC236}">
                <a16:creationId xmlns:a16="http://schemas.microsoft.com/office/drawing/2014/main" id="{26518D85-6842-C7A1-8213-93232E2CE473}"/>
              </a:ext>
            </a:extLst>
          </p:cNvPr>
          <p:cNvPicPr>
            <a:picLocks noGrp="1" noRot="1" noMove="1" noResize="1" noEditPoints="1" noAdjustHandles="1" noChangeArrowheads="1" noChangeShapeType="1" noCrop="1"/>
          </p:cNvPicPr>
          <p:nvPr userDrawn="1"/>
        </p:nvPicPr>
        <p:blipFill>
          <a:blip r:embed="rId2"/>
          <a:stretch>
            <a:fillRect/>
          </a:stretch>
        </p:blipFill>
        <p:spPr>
          <a:xfrm>
            <a:off x="-1" y="891"/>
            <a:ext cx="12190415" cy="6867144"/>
          </a:xfrm>
          <a:prstGeom prst="rect">
            <a:avLst/>
          </a:prstGeom>
        </p:spPr>
      </p:pic>
      <p:sp>
        <p:nvSpPr>
          <p:cNvPr id="2" name="Title 5">
            <a:extLst>
              <a:ext uri="{FF2B5EF4-FFF2-40B4-BE49-F238E27FC236}">
                <a16:creationId xmlns:a16="http://schemas.microsoft.com/office/drawing/2014/main" id="{233C28E9-77FE-F84E-09CD-A6DD572E35A7}"/>
              </a:ext>
            </a:extLst>
          </p:cNvPr>
          <p:cNvSpPr>
            <a:spLocks noGrp="1"/>
          </p:cNvSpPr>
          <p:nvPr>
            <p:ph type="title"/>
          </p:nvPr>
        </p:nvSpPr>
        <p:spPr>
          <a:xfrm>
            <a:off x="548640" y="530352"/>
            <a:ext cx="11082973" cy="594360"/>
          </a:xfrm>
        </p:spPr>
        <p:txBody>
          <a:bodyPr/>
          <a:lstStyle>
            <a:lvl1pPr>
              <a:defRPr b="1" i="0">
                <a:solidFill>
                  <a:schemeClr val="bg1"/>
                </a:solidFill>
                <a:latin typeface="+mj-lt"/>
                <a:cs typeface="ServiceNow Sans Display Bold" panose="020B0504040101010104" pitchFamily="34" charset="77"/>
              </a:defRPr>
            </a:lvl1pPr>
          </a:lstStyle>
          <a:p>
            <a:r>
              <a:rPr lang="en-US"/>
              <a:t>Click to edit Master title style</a:t>
            </a:r>
          </a:p>
        </p:txBody>
      </p:sp>
      <p:sp>
        <p:nvSpPr>
          <p:cNvPr id="4" name="Subtitle 2">
            <a:extLst>
              <a:ext uri="{FF2B5EF4-FFF2-40B4-BE49-F238E27FC236}">
                <a16:creationId xmlns:a16="http://schemas.microsoft.com/office/drawing/2014/main" id="{AAD0785D-E493-828F-0904-70EE36464C4E}"/>
              </a:ext>
            </a:extLst>
          </p:cNvPr>
          <p:cNvSpPr>
            <a:spLocks noGrp="1"/>
          </p:cNvSpPr>
          <p:nvPr>
            <p:ph type="subTitle" idx="1"/>
          </p:nvPr>
        </p:nvSpPr>
        <p:spPr>
          <a:xfrm>
            <a:off x="548639" y="1097280"/>
            <a:ext cx="11091545" cy="696849"/>
          </a:xfrm>
          <a:prstGeom prst="rect">
            <a:avLst/>
          </a:prstGeom>
        </p:spPr>
        <p:txBody>
          <a:bodyPr/>
          <a:lstStyle>
            <a:lvl1pPr marL="0" indent="0" algn="l">
              <a:lnSpc>
                <a:spcPct val="90000"/>
              </a:lnSpc>
              <a:buNone/>
              <a:defRPr sz="2000">
                <a:solidFill>
                  <a:schemeClr val="bg1"/>
                </a:solidFill>
                <a:latin typeface="ServiceNow Sans" panose="020B05040401010101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Picture 15">
            <a:extLst>
              <a:ext uri="{FF2B5EF4-FFF2-40B4-BE49-F238E27FC236}">
                <a16:creationId xmlns:a16="http://schemas.microsoft.com/office/drawing/2014/main" id="{BD68D6C5-6FA4-F7AE-B09B-EF7682601D3B}"/>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478373" y="6355437"/>
            <a:ext cx="980589" cy="280168"/>
          </a:xfrm>
          <a:prstGeom prst="rect">
            <a:avLst/>
          </a:prstGeom>
        </p:spPr>
      </p:pic>
      <p:sp>
        <p:nvSpPr>
          <p:cNvPr id="6" name="Slide Number Placeholder 5">
            <a:extLst>
              <a:ext uri="{FF2B5EF4-FFF2-40B4-BE49-F238E27FC236}">
                <a16:creationId xmlns:a16="http://schemas.microsoft.com/office/drawing/2014/main" id="{9A698FF4-6C4D-06ED-B374-625462A63AB8}"/>
              </a:ext>
            </a:extLst>
          </p:cNvPr>
          <p:cNvSpPr txBox="1">
            <a:spLocks/>
          </p:cNvSpPr>
          <p:nvPr userDrawn="1"/>
        </p:nvSpPr>
        <p:spPr>
          <a:xfrm>
            <a:off x="11057990" y="6413253"/>
            <a:ext cx="578385" cy="228600"/>
          </a:xfrm>
          <a:prstGeom prst="rect">
            <a:avLst/>
          </a:prstGeom>
        </p:spPr>
        <p:txBody>
          <a:bodyPr lIns="0" rIns="0"/>
          <a:lstStyle>
            <a:defPPr>
              <a:defRPr lang="en-US"/>
            </a:defPPr>
            <a:lvl1pPr marL="0" algn="l" defTabSz="457040" rtl="0" eaLnBrk="1" latinLnBrk="0" hangingPunct="1">
              <a:defRPr sz="1799" kern="1200">
                <a:solidFill>
                  <a:schemeClr val="tx1"/>
                </a:solidFill>
                <a:latin typeface="+mn-lt"/>
                <a:ea typeface="+mn-ea"/>
                <a:cs typeface="+mn-cs"/>
              </a:defRPr>
            </a:lvl1pPr>
            <a:lvl2pPr marL="457040" algn="l" defTabSz="457040" rtl="0" eaLnBrk="1" latinLnBrk="0" hangingPunct="1">
              <a:defRPr sz="1799" kern="1200">
                <a:solidFill>
                  <a:schemeClr val="tx1"/>
                </a:solidFill>
                <a:latin typeface="+mn-lt"/>
                <a:ea typeface="+mn-ea"/>
                <a:cs typeface="+mn-cs"/>
              </a:defRPr>
            </a:lvl2pPr>
            <a:lvl3pPr marL="914080" algn="l" defTabSz="457040" rtl="0" eaLnBrk="1" latinLnBrk="0" hangingPunct="1">
              <a:defRPr sz="1799" kern="1200">
                <a:solidFill>
                  <a:schemeClr val="tx1"/>
                </a:solidFill>
                <a:latin typeface="+mn-lt"/>
                <a:ea typeface="+mn-ea"/>
                <a:cs typeface="+mn-cs"/>
              </a:defRPr>
            </a:lvl3pPr>
            <a:lvl4pPr marL="1371120" algn="l" defTabSz="457040" rtl="0" eaLnBrk="1" latinLnBrk="0" hangingPunct="1">
              <a:defRPr sz="1799" kern="1200">
                <a:solidFill>
                  <a:schemeClr val="tx1"/>
                </a:solidFill>
                <a:latin typeface="+mn-lt"/>
                <a:ea typeface="+mn-ea"/>
                <a:cs typeface="+mn-cs"/>
              </a:defRPr>
            </a:lvl4pPr>
            <a:lvl5pPr marL="1828160" algn="l" defTabSz="457040" rtl="0" eaLnBrk="1" latinLnBrk="0" hangingPunct="1">
              <a:defRPr sz="1799" kern="1200">
                <a:solidFill>
                  <a:schemeClr val="tx1"/>
                </a:solidFill>
                <a:latin typeface="+mn-lt"/>
                <a:ea typeface="+mn-ea"/>
                <a:cs typeface="+mn-cs"/>
              </a:defRPr>
            </a:lvl5pPr>
            <a:lvl6pPr marL="2285200" algn="l" defTabSz="457040" rtl="0" eaLnBrk="1" latinLnBrk="0" hangingPunct="1">
              <a:defRPr sz="1799" kern="1200">
                <a:solidFill>
                  <a:schemeClr val="tx1"/>
                </a:solidFill>
                <a:latin typeface="+mn-lt"/>
                <a:ea typeface="+mn-ea"/>
                <a:cs typeface="+mn-cs"/>
              </a:defRPr>
            </a:lvl6pPr>
            <a:lvl7pPr marL="2742240" algn="l" defTabSz="457040" rtl="0" eaLnBrk="1" latinLnBrk="0" hangingPunct="1">
              <a:defRPr sz="1799" kern="1200">
                <a:solidFill>
                  <a:schemeClr val="tx1"/>
                </a:solidFill>
                <a:latin typeface="+mn-lt"/>
                <a:ea typeface="+mn-ea"/>
                <a:cs typeface="+mn-cs"/>
              </a:defRPr>
            </a:lvl7pPr>
            <a:lvl8pPr marL="3199280" algn="l" defTabSz="457040" rtl="0" eaLnBrk="1" latinLnBrk="0" hangingPunct="1">
              <a:defRPr sz="1799" kern="1200">
                <a:solidFill>
                  <a:schemeClr val="tx1"/>
                </a:solidFill>
                <a:latin typeface="+mn-lt"/>
                <a:ea typeface="+mn-ea"/>
                <a:cs typeface="+mn-cs"/>
              </a:defRPr>
            </a:lvl8pPr>
            <a:lvl9pPr marL="3656320" algn="l" defTabSz="457040" rtl="0" eaLnBrk="1" latinLnBrk="0" hangingPunct="1">
              <a:defRPr sz="1799" kern="1200">
                <a:solidFill>
                  <a:schemeClr val="tx1"/>
                </a:solidFill>
                <a:latin typeface="+mn-lt"/>
                <a:ea typeface="+mn-ea"/>
                <a:cs typeface="+mn-cs"/>
              </a:defRPr>
            </a:lvl9pPr>
          </a:lstStyle>
          <a:p>
            <a:pPr algn="r"/>
            <a:fld id="{A9B9714D-1B27-0B43-A9CC-9EF2921F49DC}" type="slidenum">
              <a:rPr lang="en-US" sz="800" b="0" kern="1200" smtClean="0">
                <a:solidFill>
                  <a:schemeClr val="bg1"/>
                </a:solidFill>
                <a:ea typeface="+mn-ea"/>
                <a:cs typeface="+mn-cs"/>
              </a:rPr>
              <a:pPr algn="r"/>
              <a:t>‹#›</a:t>
            </a:fld>
            <a:endParaRPr lang="en-US" sz="800" b="0" kern="1200">
              <a:solidFill>
                <a:schemeClr val="bg1"/>
              </a:solidFill>
              <a:ea typeface="+mn-ea"/>
              <a:cs typeface="+mn-cs"/>
            </a:endParaRPr>
          </a:p>
        </p:txBody>
      </p:sp>
      <p:sp>
        <p:nvSpPr>
          <p:cNvPr id="11" name="Text Placeholder 7">
            <a:extLst>
              <a:ext uri="{FF2B5EF4-FFF2-40B4-BE49-F238E27FC236}">
                <a16:creationId xmlns:a16="http://schemas.microsoft.com/office/drawing/2014/main" id="{A1C70AF7-D1AB-1022-E56A-2DFD941E2A68}"/>
              </a:ext>
            </a:extLst>
          </p:cNvPr>
          <p:cNvSpPr>
            <a:spLocks noGrp="1"/>
          </p:cNvSpPr>
          <p:nvPr>
            <p:ph type="body" sz="quarter" idx="11" hasCustomPrompt="1"/>
          </p:nvPr>
        </p:nvSpPr>
        <p:spPr>
          <a:xfrm>
            <a:off x="1828798" y="6468451"/>
            <a:ext cx="9253538" cy="109728"/>
          </a:xfrm>
        </p:spPr>
        <p:txBody>
          <a:bodyPr anchor="b"/>
          <a:lstStyle>
            <a:lvl1pPr>
              <a:defRPr sz="800"/>
            </a:lvl1pPr>
            <a:lvl2pPr>
              <a:defRPr sz="600"/>
            </a:lvl2pPr>
            <a:lvl3pPr>
              <a:defRPr sz="600"/>
            </a:lvl3pPr>
            <a:lvl4pPr>
              <a:defRPr sz="600"/>
            </a:lvl4pPr>
            <a:lvl5pPr>
              <a:defRPr sz="600"/>
            </a:lvl5pPr>
          </a:lstStyle>
          <a:p>
            <a:pPr lvl="0"/>
            <a:r>
              <a:rPr lang="en-US"/>
              <a:t>Footer</a:t>
            </a:r>
          </a:p>
        </p:txBody>
      </p:sp>
    </p:spTree>
    <p:extLst>
      <p:ext uri="{BB962C8B-B14F-4D97-AF65-F5344CB8AC3E}">
        <p14:creationId xmlns:p14="http://schemas.microsoft.com/office/powerpoint/2010/main" val="357543089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2"/>
        </a:solidFill>
        <a:effectLst/>
      </p:bgPr>
    </p:bg>
    <p:spTree>
      <p:nvGrpSpPr>
        <p:cNvPr id="1" name=""/>
        <p:cNvGrpSpPr/>
        <p:nvPr/>
      </p:nvGrpSpPr>
      <p:grpSpPr>
        <a:xfrm>
          <a:off x="0" y="0"/>
          <a:ext cx="0" cy="0"/>
          <a:chOff x="0" y="0"/>
          <a:chExt cx="0" cy="0"/>
        </a:xfrm>
      </p:grpSpPr>
      <p:pic>
        <p:nvPicPr>
          <p:cNvPr id="4" name="Picture 3" descr="A blue and green background&#10;&#10;AI-generated content may be incorrect.">
            <a:extLst>
              <a:ext uri="{FF2B5EF4-FFF2-40B4-BE49-F238E27FC236}">
                <a16:creationId xmlns:a16="http://schemas.microsoft.com/office/drawing/2014/main" id="{6BEDE41D-8998-F143-2982-3FE8EC3D2194}"/>
              </a:ext>
            </a:extLst>
          </p:cNvPr>
          <p:cNvPicPr>
            <a:picLocks noGrp="1" noRot="1" noMove="1" noResize="1" noEditPoints="1" noAdjustHandles="1" noChangeArrowheads="1" noChangeShapeType="1" noCrop="1"/>
          </p:cNvPicPr>
          <p:nvPr userDrawn="1"/>
        </p:nvPicPr>
        <p:blipFill>
          <a:blip r:embed="rId2"/>
          <a:stretch>
            <a:fillRect/>
          </a:stretch>
        </p:blipFill>
        <p:spPr>
          <a:xfrm>
            <a:off x="-1" y="891"/>
            <a:ext cx="12190415" cy="6867144"/>
          </a:xfrm>
          <a:prstGeom prst="rect">
            <a:avLst/>
          </a:prstGeom>
        </p:spPr>
      </p:pic>
      <p:sp>
        <p:nvSpPr>
          <p:cNvPr id="2" name="Title 1">
            <a:extLst>
              <a:ext uri="{FF2B5EF4-FFF2-40B4-BE49-F238E27FC236}">
                <a16:creationId xmlns:a16="http://schemas.microsoft.com/office/drawing/2014/main" id="{9728B499-FBEC-A849-6D57-93159E12BACC}"/>
              </a:ext>
            </a:extLst>
          </p:cNvPr>
          <p:cNvSpPr>
            <a:spLocks noGrp="1"/>
          </p:cNvSpPr>
          <p:nvPr>
            <p:ph type="title"/>
          </p:nvPr>
        </p:nvSpPr>
        <p:spPr>
          <a:xfrm>
            <a:off x="548640" y="530352"/>
            <a:ext cx="11082973" cy="594360"/>
          </a:xfrm>
        </p:spPr>
        <p:txBody>
          <a:bodyPr/>
          <a:lstStyle>
            <a:lvl1pPr>
              <a:defRPr>
                <a:solidFill>
                  <a:schemeClr val="bg1"/>
                </a:solidFill>
              </a:defRPr>
            </a:lvl1pPr>
          </a:lstStyle>
          <a:p>
            <a:r>
              <a:rPr lang="en-US"/>
              <a:t>Click to edit Master title style</a:t>
            </a:r>
          </a:p>
        </p:txBody>
      </p:sp>
      <p:sp>
        <p:nvSpPr>
          <p:cNvPr id="5" name="Subtitle 2">
            <a:extLst>
              <a:ext uri="{FF2B5EF4-FFF2-40B4-BE49-F238E27FC236}">
                <a16:creationId xmlns:a16="http://schemas.microsoft.com/office/drawing/2014/main" id="{46B109A9-0359-2628-7802-3635EE3335A8}"/>
              </a:ext>
            </a:extLst>
          </p:cNvPr>
          <p:cNvSpPr>
            <a:spLocks noGrp="1"/>
          </p:cNvSpPr>
          <p:nvPr>
            <p:ph type="subTitle" idx="13"/>
          </p:nvPr>
        </p:nvSpPr>
        <p:spPr>
          <a:xfrm>
            <a:off x="548640" y="1097280"/>
            <a:ext cx="11088688" cy="696849"/>
          </a:xfrm>
          <a:prstGeom prst="rect">
            <a:avLst/>
          </a:prstGeom>
        </p:spPr>
        <p:txBody>
          <a:bodyPr/>
          <a:lstStyle>
            <a:lvl1pPr marL="0" indent="0" algn="l">
              <a:lnSpc>
                <a:spcPct val="90000"/>
              </a:lnSpc>
              <a:buNone/>
              <a:defRPr sz="2000">
                <a:solidFill>
                  <a:schemeClr val="bg1"/>
                </a:solidFill>
                <a:latin typeface="ServiceNow Sans" panose="020B05040401010101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 Placeholder 8">
            <a:extLst>
              <a:ext uri="{FF2B5EF4-FFF2-40B4-BE49-F238E27FC236}">
                <a16:creationId xmlns:a16="http://schemas.microsoft.com/office/drawing/2014/main" id="{6C923854-F3D1-E74C-8BA3-4B3D17DE54B7}"/>
              </a:ext>
            </a:extLst>
          </p:cNvPr>
          <p:cNvSpPr>
            <a:spLocks noGrp="1"/>
          </p:cNvSpPr>
          <p:nvPr>
            <p:ph type="body" sz="quarter" idx="16"/>
          </p:nvPr>
        </p:nvSpPr>
        <p:spPr>
          <a:xfrm>
            <a:off x="544830" y="1955800"/>
            <a:ext cx="11088688" cy="42702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15">
            <a:extLst>
              <a:ext uri="{FF2B5EF4-FFF2-40B4-BE49-F238E27FC236}">
                <a16:creationId xmlns:a16="http://schemas.microsoft.com/office/drawing/2014/main" id="{393D3C88-F974-9020-5F44-0A8B84DC9AA3}"/>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478373" y="6355437"/>
            <a:ext cx="980589" cy="280168"/>
          </a:xfrm>
          <a:prstGeom prst="rect">
            <a:avLst/>
          </a:prstGeom>
        </p:spPr>
      </p:pic>
      <p:sp>
        <p:nvSpPr>
          <p:cNvPr id="8" name="Slide Number Placeholder 5">
            <a:extLst>
              <a:ext uri="{FF2B5EF4-FFF2-40B4-BE49-F238E27FC236}">
                <a16:creationId xmlns:a16="http://schemas.microsoft.com/office/drawing/2014/main" id="{C364D38E-F640-7415-44F5-E3029466511B}"/>
              </a:ext>
            </a:extLst>
          </p:cNvPr>
          <p:cNvSpPr txBox="1">
            <a:spLocks/>
          </p:cNvSpPr>
          <p:nvPr userDrawn="1"/>
        </p:nvSpPr>
        <p:spPr>
          <a:xfrm>
            <a:off x="11057990" y="6413253"/>
            <a:ext cx="578385" cy="228600"/>
          </a:xfrm>
          <a:prstGeom prst="rect">
            <a:avLst/>
          </a:prstGeom>
        </p:spPr>
        <p:txBody>
          <a:bodyPr lIns="0" rIns="0"/>
          <a:lstStyle>
            <a:defPPr>
              <a:defRPr lang="en-US"/>
            </a:defPPr>
            <a:lvl1pPr marL="0" algn="l" defTabSz="457040" rtl="0" eaLnBrk="1" latinLnBrk="0" hangingPunct="1">
              <a:defRPr sz="1799" kern="1200">
                <a:solidFill>
                  <a:schemeClr val="tx1"/>
                </a:solidFill>
                <a:latin typeface="+mn-lt"/>
                <a:ea typeface="+mn-ea"/>
                <a:cs typeface="+mn-cs"/>
              </a:defRPr>
            </a:lvl1pPr>
            <a:lvl2pPr marL="457040" algn="l" defTabSz="457040" rtl="0" eaLnBrk="1" latinLnBrk="0" hangingPunct="1">
              <a:defRPr sz="1799" kern="1200">
                <a:solidFill>
                  <a:schemeClr val="tx1"/>
                </a:solidFill>
                <a:latin typeface="+mn-lt"/>
                <a:ea typeface="+mn-ea"/>
                <a:cs typeface="+mn-cs"/>
              </a:defRPr>
            </a:lvl2pPr>
            <a:lvl3pPr marL="914080" algn="l" defTabSz="457040" rtl="0" eaLnBrk="1" latinLnBrk="0" hangingPunct="1">
              <a:defRPr sz="1799" kern="1200">
                <a:solidFill>
                  <a:schemeClr val="tx1"/>
                </a:solidFill>
                <a:latin typeface="+mn-lt"/>
                <a:ea typeface="+mn-ea"/>
                <a:cs typeface="+mn-cs"/>
              </a:defRPr>
            </a:lvl3pPr>
            <a:lvl4pPr marL="1371120" algn="l" defTabSz="457040" rtl="0" eaLnBrk="1" latinLnBrk="0" hangingPunct="1">
              <a:defRPr sz="1799" kern="1200">
                <a:solidFill>
                  <a:schemeClr val="tx1"/>
                </a:solidFill>
                <a:latin typeface="+mn-lt"/>
                <a:ea typeface="+mn-ea"/>
                <a:cs typeface="+mn-cs"/>
              </a:defRPr>
            </a:lvl4pPr>
            <a:lvl5pPr marL="1828160" algn="l" defTabSz="457040" rtl="0" eaLnBrk="1" latinLnBrk="0" hangingPunct="1">
              <a:defRPr sz="1799" kern="1200">
                <a:solidFill>
                  <a:schemeClr val="tx1"/>
                </a:solidFill>
                <a:latin typeface="+mn-lt"/>
                <a:ea typeface="+mn-ea"/>
                <a:cs typeface="+mn-cs"/>
              </a:defRPr>
            </a:lvl5pPr>
            <a:lvl6pPr marL="2285200" algn="l" defTabSz="457040" rtl="0" eaLnBrk="1" latinLnBrk="0" hangingPunct="1">
              <a:defRPr sz="1799" kern="1200">
                <a:solidFill>
                  <a:schemeClr val="tx1"/>
                </a:solidFill>
                <a:latin typeface="+mn-lt"/>
                <a:ea typeface="+mn-ea"/>
                <a:cs typeface="+mn-cs"/>
              </a:defRPr>
            </a:lvl6pPr>
            <a:lvl7pPr marL="2742240" algn="l" defTabSz="457040" rtl="0" eaLnBrk="1" latinLnBrk="0" hangingPunct="1">
              <a:defRPr sz="1799" kern="1200">
                <a:solidFill>
                  <a:schemeClr val="tx1"/>
                </a:solidFill>
                <a:latin typeface="+mn-lt"/>
                <a:ea typeface="+mn-ea"/>
                <a:cs typeface="+mn-cs"/>
              </a:defRPr>
            </a:lvl7pPr>
            <a:lvl8pPr marL="3199280" algn="l" defTabSz="457040" rtl="0" eaLnBrk="1" latinLnBrk="0" hangingPunct="1">
              <a:defRPr sz="1799" kern="1200">
                <a:solidFill>
                  <a:schemeClr val="tx1"/>
                </a:solidFill>
                <a:latin typeface="+mn-lt"/>
                <a:ea typeface="+mn-ea"/>
                <a:cs typeface="+mn-cs"/>
              </a:defRPr>
            </a:lvl8pPr>
            <a:lvl9pPr marL="3656320" algn="l" defTabSz="457040" rtl="0" eaLnBrk="1" latinLnBrk="0" hangingPunct="1">
              <a:defRPr sz="1799" kern="1200">
                <a:solidFill>
                  <a:schemeClr val="tx1"/>
                </a:solidFill>
                <a:latin typeface="+mn-lt"/>
                <a:ea typeface="+mn-ea"/>
                <a:cs typeface="+mn-cs"/>
              </a:defRPr>
            </a:lvl9pPr>
          </a:lstStyle>
          <a:p>
            <a:pPr algn="r"/>
            <a:fld id="{A9B9714D-1B27-0B43-A9CC-9EF2921F49DC}" type="slidenum">
              <a:rPr lang="en-US" sz="800" b="0" kern="1200" smtClean="0">
                <a:solidFill>
                  <a:schemeClr val="bg1"/>
                </a:solidFill>
                <a:ea typeface="+mn-ea"/>
                <a:cs typeface="+mn-cs"/>
              </a:rPr>
              <a:pPr algn="r"/>
              <a:t>‹#›</a:t>
            </a:fld>
            <a:endParaRPr lang="en-US" sz="800" b="0" kern="1200">
              <a:solidFill>
                <a:schemeClr val="bg1"/>
              </a:solidFill>
              <a:ea typeface="+mn-ea"/>
              <a:cs typeface="+mn-cs"/>
            </a:endParaRPr>
          </a:p>
        </p:txBody>
      </p:sp>
      <p:sp>
        <p:nvSpPr>
          <p:cNvPr id="11" name="Text Placeholder 7">
            <a:extLst>
              <a:ext uri="{FF2B5EF4-FFF2-40B4-BE49-F238E27FC236}">
                <a16:creationId xmlns:a16="http://schemas.microsoft.com/office/drawing/2014/main" id="{B6EED23E-392D-0A55-26F8-62EC4E1A85D7}"/>
              </a:ext>
            </a:extLst>
          </p:cNvPr>
          <p:cNvSpPr>
            <a:spLocks noGrp="1"/>
          </p:cNvSpPr>
          <p:nvPr>
            <p:ph type="body" sz="quarter" idx="11" hasCustomPrompt="1"/>
          </p:nvPr>
        </p:nvSpPr>
        <p:spPr>
          <a:xfrm>
            <a:off x="1828798" y="6468451"/>
            <a:ext cx="9253538" cy="109728"/>
          </a:xfrm>
        </p:spPr>
        <p:txBody>
          <a:bodyPr anchor="b"/>
          <a:lstStyle>
            <a:lvl1pPr>
              <a:defRPr sz="800"/>
            </a:lvl1pPr>
            <a:lvl2pPr>
              <a:defRPr sz="600"/>
            </a:lvl2pPr>
            <a:lvl3pPr>
              <a:defRPr sz="600"/>
            </a:lvl3pPr>
            <a:lvl4pPr>
              <a:defRPr sz="600"/>
            </a:lvl4pPr>
            <a:lvl5pPr>
              <a:defRPr sz="600"/>
            </a:lvl5pPr>
          </a:lstStyle>
          <a:p>
            <a:pPr lvl="0"/>
            <a:r>
              <a:rPr lang="en-US"/>
              <a:t>Footer</a:t>
            </a:r>
          </a:p>
        </p:txBody>
      </p:sp>
    </p:spTree>
    <p:extLst>
      <p:ext uri="{BB962C8B-B14F-4D97-AF65-F5344CB8AC3E}">
        <p14:creationId xmlns:p14="http://schemas.microsoft.com/office/powerpoint/2010/main" val="1344099806"/>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Sans Subhead">
    <p:bg>
      <p:bgPr>
        <a:solidFill>
          <a:schemeClr val="bg2"/>
        </a:solidFill>
        <a:effectLst/>
      </p:bgPr>
    </p:bg>
    <p:spTree>
      <p:nvGrpSpPr>
        <p:cNvPr id="1" name=""/>
        <p:cNvGrpSpPr/>
        <p:nvPr/>
      </p:nvGrpSpPr>
      <p:grpSpPr>
        <a:xfrm>
          <a:off x="0" y="0"/>
          <a:ext cx="0" cy="0"/>
          <a:chOff x="0" y="0"/>
          <a:chExt cx="0" cy="0"/>
        </a:xfrm>
      </p:grpSpPr>
      <p:pic>
        <p:nvPicPr>
          <p:cNvPr id="4" name="Picture 3" descr="A blue and green background&#10;&#10;AI-generated content may be incorrect.">
            <a:extLst>
              <a:ext uri="{FF2B5EF4-FFF2-40B4-BE49-F238E27FC236}">
                <a16:creationId xmlns:a16="http://schemas.microsoft.com/office/drawing/2014/main" id="{6BEDE41D-8998-F143-2982-3FE8EC3D2194}"/>
              </a:ext>
            </a:extLst>
          </p:cNvPr>
          <p:cNvPicPr>
            <a:picLocks noGrp="1" noRot="1" noMove="1" noResize="1" noEditPoints="1" noAdjustHandles="1" noChangeArrowheads="1" noChangeShapeType="1" noCrop="1"/>
          </p:cNvPicPr>
          <p:nvPr userDrawn="1"/>
        </p:nvPicPr>
        <p:blipFill>
          <a:blip r:embed="rId2"/>
          <a:stretch>
            <a:fillRect/>
          </a:stretch>
        </p:blipFill>
        <p:spPr>
          <a:xfrm>
            <a:off x="-1" y="891"/>
            <a:ext cx="12190415" cy="6867144"/>
          </a:xfrm>
          <a:prstGeom prst="rect">
            <a:avLst/>
          </a:prstGeom>
        </p:spPr>
      </p:pic>
      <p:sp>
        <p:nvSpPr>
          <p:cNvPr id="2" name="Title 1">
            <a:extLst>
              <a:ext uri="{FF2B5EF4-FFF2-40B4-BE49-F238E27FC236}">
                <a16:creationId xmlns:a16="http://schemas.microsoft.com/office/drawing/2014/main" id="{9728B499-FBEC-A849-6D57-93159E12BACC}"/>
              </a:ext>
            </a:extLst>
          </p:cNvPr>
          <p:cNvSpPr>
            <a:spLocks noGrp="1"/>
          </p:cNvSpPr>
          <p:nvPr>
            <p:ph type="title"/>
          </p:nvPr>
        </p:nvSpPr>
        <p:spPr>
          <a:xfrm>
            <a:off x="548640" y="530352"/>
            <a:ext cx="11082973" cy="594360"/>
          </a:xfrm>
        </p:spPr>
        <p:txBody>
          <a:bodyPr/>
          <a:lstStyle>
            <a:lvl1pPr>
              <a:defRPr>
                <a:solidFill>
                  <a:schemeClr val="bg1"/>
                </a:solidFill>
              </a:defRPr>
            </a:lvl1pPr>
          </a:lstStyle>
          <a:p>
            <a:r>
              <a:rPr lang="en-US"/>
              <a:t>Click to edit Master title style</a:t>
            </a:r>
          </a:p>
        </p:txBody>
      </p:sp>
      <p:sp>
        <p:nvSpPr>
          <p:cNvPr id="9" name="Text Placeholder 8">
            <a:extLst>
              <a:ext uri="{FF2B5EF4-FFF2-40B4-BE49-F238E27FC236}">
                <a16:creationId xmlns:a16="http://schemas.microsoft.com/office/drawing/2014/main" id="{6C923854-F3D1-E74C-8BA3-4B3D17DE54B7}"/>
              </a:ext>
            </a:extLst>
          </p:cNvPr>
          <p:cNvSpPr>
            <a:spLocks noGrp="1"/>
          </p:cNvSpPr>
          <p:nvPr>
            <p:ph type="body" sz="quarter" idx="16"/>
          </p:nvPr>
        </p:nvSpPr>
        <p:spPr>
          <a:xfrm>
            <a:off x="544830" y="1250950"/>
            <a:ext cx="11088688" cy="49750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15">
            <a:extLst>
              <a:ext uri="{FF2B5EF4-FFF2-40B4-BE49-F238E27FC236}">
                <a16:creationId xmlns:a16="http://schemas.microsoft.com/office/drawing/2014/main" id="{393D3C88-F974-9020-5F44-0A8B84DC9AA3}"/>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478373" y="6355437"/>
            <a:ext cx="980589" cy="280168"/>
          </a:xfrm>
          <a:prstGeom prst="rect">
            <a:avLst/>
          </a:prstGeom>
        </p:spPr>
      </p:pic>
      <p:sp>
        <p:nvSpPr>
          <p:cNvPr id="8" name="Slide Number Placeholder 5">
            <a:extLst>
              <a:ext uri="{FF2B5EF4-FFF2-40B4-BE49-F238E27FC236}">
                <a16:creationId xmlns:a16="http://schemas.microsoft.com/office/drawing/2014/main" id="{C364D38E-F640-7415-44F5-E3029466511B}"/>
              </a:ext>
            </a:extLst>
          </p:cNvPr>
          <p:cNvSpPr txBox="1">
            <a:spLocks/>
          </p:cNvSpPr>
          <p:nvPr userDrawn="1"/>
        </p:nvSpPr>
        <p:spPr>
          <a:xfrm>
            <a:off x="11057990" y="6413253"/>
            <a:ext cx="578385" cy="228600"/>
          </a:xfrm>
          <a:prstGeom prst="rect">
            <a:avLst/>
          </a:prstGeom>
        </p:spPr>
        <p:txBody>
          <a:bodyPr lIns="0" rIns="0"/>
          <a:lstStyle>
            <a:defPPr>
              <a:defRPr lang="en-US"/>
            </a:defPPr>
            <a:lvl1pPr marL="0" algn="l" defTabSz="457040" rtl="0" eaLnBrk="1" latinLnBrk="0" hangingPunct="1">
              <a:defRPr sz="1799" kern="1200">
                <a:solidFill>
                  <a:schemeClr val="tx1"/>
                </a:solidFill>
                <a:latin typeface="+mn-lt"/>
                <a:ea typeface="+mn-ea"/>
                <a:cs typeface="+mn-cs"/>
              </a:defRPr>
            </a:lvl1pPr>
            <a:lvl2pPr marL="457040" algn="l" defTabSz="457040" rtl="0" eaLnBrk="1" latinLnBrk="0" hangingPunct="1">
              <a:defRPr sz="1799" kern="1200">
                <a:solidFill>
                  <a:schemeClr val="tx1"/>
                </a:solidFill>
                <a:latin typeface="+mn-lt"/>
                <a:ea typeface="+mn-ea"/>
                <a:cs typeface="+mn-cs"/>
              </a:defRPr>
            </a:lvl2pPr>
            <a:lvl3pPr marL="914080" algn="l" defTabSz="457040" rtl="0" eaLnBrk="1" latinLnBrk="0" hangingPunct="1">
              <a:defRPr sz="1799" kern="1200">
                <a:solidFill>
                  <a:schemeClr val="tx1"/>
                </a:solidFill>
                <a:latin typeface="+mn-lt"/>
                <a:ea typeface="+mn-ea"/>
                <a:cs typeface="+mn-cs"/>
              </a:defRPr>
            </a:lvl3pPr>
            <a:lvl4pPr marL="1371120" algn="l" defTabSz="457040" rtl="0" eaLnBrk="1" latinLnBrk="0" hangingPunct="1">
              <a:defRPr sz="1799" kern="1200">
                <a:solidFill>
                  <a:schemeClr val="tx1"/>
                </a:solidFill>
                <a:latin typeface="+mn-lt"/>
                <a:ea typeface="+mn-ea"/>
                <a:cs typeface="+mn-cs"/>
              </a:defRPr>
            </a:lvl4pPr>
            <a:lvl5pPr marL="1828160" algn="l" defTabSz="457040" rtl="0" eaLnBrk="1" latinLnBrk="0" hangingPunct="1">
              <a:defRPr sz="1799" kern="1200">
                <a:solidFill>
                  <a:schemeClr val="tx1"/>
                </a:solidFill>
                <a:latin typeface="+mn-lt"/>
                <a:ea typeface="+mn-ea"/>
                <a:cs typeface="+mn-cs"/>
              </a:defRPr>
            </a:lvl5pPr>
            <a:lvl6pPr marL="2285200" algn="l" defTabSz="457040" rtl="0" eaLnBrk="1" latinLnBrk="0" hangingPunct="1">
              <a:defRPr sz="1799" kern="1200">
                <a:solidFill>
                  <a:schemeClr val="tx1"/>
                </a:solidFill>
                <a:latin typeface="+mn-lt"/>
                <a:ea typeface="+mn-ea"/>
                <a:cs typeface="+mn-cs"/>
              </a:defRPr>
            </a:lvl6pPr>
            <a:lvl7pPr marL="2742240" algn="l" defTabSz="457040" rtl="0" eaLnBrk="1" latinLnBrk="0" hangingPunct="1">
              <a:defRPr sz="1799" kern="1200">
                <a:solidFill>
                  <a:schemeClr val="tx1"/>
                </a:solidFill>
                <a:latin typeface="+mn-lt"/>
                <a:ea typeface="+mn-ea"/>
                <a:cs typeface="+mn-cs"/>
              </a:defRPr>
            </a:lvl7pPr>
            <a:lvl8pPr marL="3199280" algn="l" defTabSz="457040" rtl="0" eaLnBrk="1" latinLnBrk="0" hangingPunct="1">
              <a:defRPr sz="1799" kern="1200">
                <a:solidFill>
                  <a:schemeClr val="tx1"/>
                </a:solidFill>
                <a:latin typeface="+mn-lt"/>
                <a:ea typeface="+mn-ea"/>
                <a:cs typeface="+mn-cs"/>
              </a:defRPr>
            </a:lvl8pPr>
            <a:lvl9pPr marL="3656320" algn="l" defTabSz="457040" rtl="0" eaLnBrk="1" latinLnBrk="0" hangingPunct="1">
              <a:defRPr sz="1799" kern="1200">
                <a:solidFill>
                  <a:schemeClr val="tx1"/>
                </a:solidFill>
                <a:latin typeface="+mn-lt"/>
                <a:ea typeface="+mn-ea"/>
                <a:cs typeface="+mn-cs"/>
              </a:defRPr>
            </a:lvl9pPr>
          </a:lstStyle>
          <a:p>
            <a:pPr algn="r"/>
            <a:fld id="{A9B9714D-1B27-0B43-A9CC-9EF2921F49DC}" type="slidenum">
              <a:rPr lang="en-US" sz="800" b="0" kern="1200" smtClean="0">
                <a:solidFill>
                  <a:schemeClr val="bg1"/>
                </a:solidFill>
                <a:ea typeface="+mn-ea"/>
                <a:cs typeface="+mn-cs"/>
              </a:rPr>
              <a:pPr algn="r"/>
              <a:t>‹#›</a:t>
            </a:fld>
            <a:endParaRPr lang="en-US" sz="800" b="0" kern="1200">
              <a:solidFill>
                <a:schemeClr val="bg1"/>
              </a:solidFill>
              <a:ea typeface="+mn-ea"/>
              <a:cs typeface="+mn-cs"/>
            </a:endParaRPr>
          </a:p>
        </p:txBody>
      </p:sp>
      <p:sp>
        <p:nvSpPr>
          <p:cNvPr id="11" name="Text Placeholder 7">
            <a:extLst>
              <a:ext uri="{FF2B5EF4-FFF2-40B4-BE49-F238E27FC236}">
                <a16:creationId xmlns:a16="http://schemas.microsoft.com/office/drawing/2014/main" id="{B6EED23E-392D-0A55-26F8-62EC4E1A85D7}"/>
              </a:ext>
            </a:extLst>
          </p:cNvPr>
          <p:cNvSpPr>
            <a:spLocks noGrp="1"/>
          </p:cNvSpPr>
          <p:nvPr>
            <p:ph type="body" sz="quarter" idx="11" hasCustomPrompt="1"/>
          </p:nvPr>
        </p:nvSpPr>
        <p:spPr>
          <a:xfrm>
            <a:off x="1828798" y="6468451"/>
            <a:ext cx="9253538" cy="109728"/>
          </a:xfrm>
        </p:spPr>
        <p:txBody>
          <a:bodyPr anchor="b"/>
          <a:lstStyle>
            <a:lvl1pPr>
              <a:defRPr sz="800"/>
            </a:lvl1pPr>
            <a:lvl2pPr>
              <a:defRPr sz="600"/>
            </a:lvl2pPr>
            <a:lvl3pPr>
              <a:defRPr sz="600"/>
            </a:lvl3pPr>
            <a:lvl4pPr>
              <a:defRPr sz="600"/>
            </a:lvl4pPr>
            <a:lvl5pPr>
              <a:defRPr sz="600"/>
            </a:lvl5pPr>
          </a:lstStyle>
          <a:p>
            <a:pPr lvl="0"/>
            <a:r>
              <a:rPr lang="en-US"/>
              <a:t>Footer</a:t>
            </a:r>
          </a:p>
        </p:txBody>
      </p:sp>
    </p:spTree>
    <p:extLst>
      <p:ext uri="{BB962C8B-B14F-4D97-AF65-F5344CB8AC3E}">
        <p14:creationId xmlns:p14="http://schemas.microsoft.com/office/powerpoint/2010/main" val="4118061745"/>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image" Target="../media/image2.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pic>
        <p:nvPicPr>
          <p:cNvPr id="5" name="Picture 15">
            <a:extLst>
              <a:ext uri="{FF2B5EF4-FFF2-40B4-BE49-F238E27FC236}">
                <a16:creationId xmlns:a16="http://schemas.microsoft.com/office/drawing/2014/main" id="{B202667E-F2B1-8603-E5EB-3F0EDB4888CD}"/>
              </a:ext>
              <a:ext uri="{C183D7F6-B498-43B3-948B-1728B52AA6E4}">
                <adec:decorative xmlns:adec="http://schemas.microsoft.com/office/drawing/2017/decorative" val="1"/>
              </a:ext>
            </a:extLst>
          </p:cNvPr>
          <p:cNvPicPr>
            <a:picLocks noChangeAspect="1"/>
          </p:cNvPicPr>
          <p:nvPr userDrawn="1"/>
        </p:nvPicPr>
        <p:blipFill>
          <a:blip r:embed="rId44" cstate="screen">
            <a:extLst>
              <a:ext uri="{28A0092B-C50C-407E-A947-70E740481C1C}">
                <a14:useLocalDpi xmlns:a14="http://schemas.microsoft.com/office/drawing/2010/main"/>
              </a:ext>
              <a:ext uri="{96DAC541-7B7A-43D3-8B79-37D633B846F1}">
                <asvg:svgBlip xmlns:asvg="http://schemas.microsoft.com/office/drawing/2016/SVG/main" r:embed="rId45"/>
              </a:ext>
            </a:extLst>
          </a:blip>
          <a:srcRect/>
          <a:stretch/>
        </p:blipFill>
        <p:spPr>
          <a:xfrm>
            <a:off x="478373" y="6355437"/>
            <a:ext cx="980589" cy="280168"/>
          </a:xfrm>
          <a:prstGeom prst="rect">
            <a:avLst/>
          </a:prstGeom>
        </p:spPr>
      </p:pic>
      <p:sp>
        <p:nvSpPr>
          <p:cNvPr id="2" name="Title Placeholder 1">
            <a:extLst>
              <a:ext uri="{FF2B5EF4-FFF2-40B4-BE49-F238E27FC236}">
                <a16:creationId xmlns:a16="http://schemas.microsoft.com/office/drawing/2014/main" id="{3D9BDB30-A827-7C46-A7B6-E25C62B40224}"/>
              </a:ext>
            </a:extLst>
          </p:cNvPr>
          <p:cNvSpPr>
            <a:spLocks noGrp="1"/>
          </p:cNvSpPr>
          <p:nvPr>
            <p:ph type="title"/>
          </p:nvPr>
        </p:nvSpPr>
        <p:spPr>
          <a:xfrm>
            <a:off x="548640" y="530352"/>
            <a:ext cx="11089323" cy="753889"/>
          </a:xfrm>
          <a:prstGeom prst="rect">
            <a:avLst/>
          </a:prstGeom>
        </p:spPr>
        <p:txBody>
          <a:bodyPr vert="horz" lIns="0" tIns="0" rIns="0" bIns="0" rtlCol="0" anchor="t" anchorCtr="0">
            <a:noAutofit/>
          </a:bodyPr>
          <a:lstStyle/>
          <a:p>
            <a:pPr lvl="0"/>
            <a:endParaRPr lang="en-US"/>
          </a:p>
        </p:txBody>
      </p:sp>
      <p:sp>
        <p:nvSpPr>
          <p:cNvPr id="3" name="Text Placeholder 2">
            <a:extLst>
              <a:ext uri="{FF2B5EF4-FFF2-40B4-BE49-F238E27FC236}">
                <a16:creationId xmlns:a16="http://schemas.microsoft.com/office/drawing/2014/main" id="{D618F93C-99A7-3249-8F96-D441C75B6275}"/>
              </a:ext>
            </a:extLst>
          </p:cNvPr>
          <p:cNvSpPr>
            <a:spLocks noGrp="1"/>
          </p:cNvSpPr>
          <p:nvPr>
            <p:ph type="body" idx="1"/>
          </p:nvPr>
        </p:nvSpPr>
        <p:spPr>
          <a:xfrm>
            <a:off x="548640" y="1736920"/>
            <a:ext cx="11106785" cy="4292405"/>
          </a:xfrm>
          <a:prstGeom prst="rect">
            <a:avLst/>
          </a:prstGeom>
        </p:spPr>
        <p:txBody>
          <a:bodyPr vert="horz" lIns="0" tIns="0" rIns="0" bIns="0" rtlCol="0">
            <a:noAutofit/>
          </a:bodyPr>
          <a:lstStyle/>
          <a:p>
            <a:pPr lvl="0"/>
            <a:r>
              <a:rPr lang="en-US"/>
              <a:t>Click to edit Master</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4" name="Slide Number Placeholder 5">
            <a:extLst>
              <a:ext uri="{FF2B5EF4-FFF2-40B4-BE49-F238E27FC236}">
                <a16:creationId xmlns:a16="http://schemas.microsoft.com/office/drawing/2014/main" id="{55D9431A-535C-126F-A14B-68FD458A7A50}"/>
              </a:ext>
            </a:extLst>
          </p:cNvPr>
          <p:cNvSpPr txBox="1">
            <a:spLocks/>
          </p:cNvSpPr>
          <p:nvPr userDrawn="1"/>
        </p:nvSpPr>
        <p:spPr>
          <a:xfrm>
            <a:off x="11057990" y="6413253"/>
            <a:ext cx="578385" cy="228600"/>
          </a:xfrm>
          <a:prstGeom prst="rect">
            <a:avLst/>
          </a:prstGeom>
        </p:spPr>
        <p:txBody>
          <a:bodyPr lIns="0" rIns="0"/>
          <a:lstStyle>
            <a:defPPr>
              <a:defRPr lang="en-US"/>
            </a:defPPr>
            <a:lvl1pPr marL="0" algn="l" defTabSz="457040" rtl="0" eaLnBrk="1" latinLnBrk="0" hangingPunct="1">
              <a:defRPr sz="1799" kern="1200">
                <a:solidFill>
                  <a:schemeClr val="tx1"/>
                </a:solidFill>
                <a:latin typeface="+mn-lt"/>
                <a:ea typeface="+mn-ea"/>
                <a:cs typeface="+mn-cs"/>
              </a:defRPr>
            </a:lvl1pPr>
            <a:lvl2pPr marL="457040" algn="l" defTabSz="457040" rtl="0" eaLnBrk="1" latinLnBrk="0" hangingPunct="1">
              <a:defRPr sz="1799" kern="1200">
                <a:solidFill>
                  <a:schemeClr val="tx1"/>
                </a:solidFill>
                <a:latin typeface="+mn-lt"/>
                <a:ea typeface="+mn-ea"/>
                <a:cs typeface="+mn-cs"/>
              </a:defRPr>
            </a:lvl2pPr>
            <a:lvl3pPr marL="914080" algn="l" defTabSz="457040" rtl="0" eaLnBrk="1" latinLnBrk="0" hangingPunct="1">
              <a:defRPr sz="1799" kern="1200">
                <a:solidFill>
                  <a:schemeClr val="tx1"/>
                </a:solidFill>
                <a:latin typeface="+mn-lt"/>
                <a:ea typeface="+mn-ea"/>
                <a:cs typeface="+mn-cs"/>
              </a:defRPr>
            </a:lvl3pPr>
            <a:lvl4pPr marL="1371120" algn="l" defTabSz="457040" rtl="0" eaLnBrk="1" latinLnBrk="0" hangingPunct="1">
              <a:defRPr sz="1799" kern="1200">
                <a:solidFill>
                  <a:schemeClr val="tx1"/>
                </a:solidFill>
                <a:latin typeface="+mn-lt"/>
                <a:ea typeface="+mn-ea"/>
                <a:cs typeface="+mn-cs"/>
              </a:defRPr>
            </a:lvl4pPr>
            <a:lvl5pPr marL="1828160" algn="l" defTabSz="457040" rtl="0" eaLnBrk="1" latinLnBrk="0" hangingPunct="1">
              <a:defRPr sz="1799" kern="1200">
                <a:solidFill>
                  <a:schemeClr val="tx1"/>
                </a:solidFill>
                <a:latin typeface="+mn-lt"/>
                <a:ea typeface="+mn-ea"/>
                <a:cs typeface="+mn-cs"/>
              </a:defRPr>
            </a:lvl5pPr>
            <a:lvl6pPr marL="2285200" algn="l" defTabSz="457040" rtl="0" eaLnBrk="1" latinLnBrk="0" hangingPunct="1">
              <a:defRPr sz="1799" kern="1200">
                <a:solidFill>
                  <a:schemeClr val="tx1"/>
                </a:solidFill>
                <a:latin typeface="+mn-lt"/>
                <a:ea typeface="+mn-ea"/>
                <a:cs typeface="+mn-cs"/>
              </a:defRPr>
            </a:lvl6pPr>
            <a:lvl7pPr marL="2742240" algn="l" defTabSz="457040" rtl="0" eaLnBrk="1" latinLnBrk="0" hangingPunct="1">
              <a:defRPr sz="1799" kern="1200">
                <a:solidFill>
                  <a:schemeClr val="tx1"/>
                </a:solidFill>
                <a:latin typeface="+mn-lt"/>
                <a:ea typeface="+mn-ea"/>
                <a:cs typeface="+mn-cs"/>
              </a:defRPr>
            </a:lvl7pPr>
            <a:lvl8pPr marL="3199280" algn="l" defTabSz="457040" rtl="0" eaLnBrk="1" latinLnBrk="0" hangingPunct="1">
              <a:defRPr sz="1799" kern="1200">
                <a:solidFill>
                  <a:schemeClr val="tx1"/>
                </a:solidFill>
                <a:latin typeface="+mn-lt"/>
                <a:ea typeface="+mn-ea"/>
                <a:cs typeface="+mn-cs"/>
              </a:defRPr>
            </a:lvl8pPr>
            <a:lvl9pPr marL="3656320" algn="l" defTabSz="457040" rtl="0" eaLnBrk="1" latinLnBrk="0" hangingPunct="1">
              <a:defRPr sz="1799" kern="1200">
                <a:solidFill>
                  <a:schemeClr val="tx1"/>
                </a:solidFill>
                <a:latin typeface="+mn-lt"/>
                <a:ea typeface="+mn-ea"/>
                <a:cs typeface="+mn-cs"/>
              </a:defRPr>
            </a:lvl9pPr>
          </a:lstStyle>
          <a:p>
            <a:pPr algn="r"/>
            <a:fld id="{A9B9714D-1B27-0B43-A9CC-9EF2921F49DC}" type="slidenum">
              <a:rPr lang="en-US" sz="800" b="0" kern="1200" smtClean="0">
                <a:solidFill>
                  <a:schemeClr val="bg1"/>
                </a:solidFill>
                <a:ea typeface="+mn-ea"/>
                <a:cs typeface="+mn-cs"/>
              </a:rPr>
              <a:pPr algn="r"/>
              <a:t>‹#›</a:t>
            </a:fld>
            <a:endParaRPr lang="en-US" sz="800" b="0" kern="1200">
              <a:solidFill>
                <a:schemeClr val="bg1"/>
              </a:solidFill>
              <a:ea typeface="+mn-ea"/>
              <a:cs typeface="+mn-cs"/>
            </a:endParaRPr>
          </a:p>
        </p:txBody>
      </p:sp>
    </p:spTree>
    <p:extLst>
      <p:ext uri="{BB962C8B-B14F-4D97-AF65-F5344CB8AC3E}">
        <p14:creationId xmlns:p14="http://schemas.microsoft.com/office/powerpoint/2010/main" val="292190733"/>
      </p:ext>
    </p:extLst>
  </p:cSld>
  <p:clrMap bg1="lt1" tx1="dk1" bg2="lt2" tx2="dk2" accent1="accent1" accent2="accent2" accent3="accent3" accent4="accent4" accent5="accent5" accent6="accent6" hlink="hlink" folHlink="folHlink"/>
  <p:sldLayoutIdLst>
    <p:sldLayoutId id="2147485115" r:id="rId1"/>
    <p:sldLayoutId id="2147485192" r:id="rId2"/>
    <p:sldLayoutId id="2147485194" r:id="rId3"/>
    <p:sldLayoutId id="2147485117" r:id="rId4"/>
    <p:sldLayoutId id="2147485238" r:id="rId5"/>
    <p:sldLayoutId id="2147485128" r:id="rId6"/>
    <p:sldLayoutId id="2147485129" r:id="rId7"/>
    <p:sldLayoutId id="2147485130" r:id="rId8"/>
    <p:sldLayoutId id="2147485246" r:id="rId9"/>
    <p:sldLayoutId id="2147485235" r:id="rId10"/>
    <p:sldLayoutId id="2147485236" r:id="rId11"/>
    <p:sldLayoutId id="2147485237" r:id="rId12"/>
    <p:sldLayoutId id="2147485250" r:id="rId13"/>
    <p:sldLayoutId id="2147485251" r:id="rId14"/>
    <p:sldLayoutId id="2147485252" r:id="rId15"/>
    <p:sldLayoutId id="2147485253" r:id="rId16"/>
    <p:sldLayoutId id="2147485247" r:id="rId17"/>
    <p:sldLayoutId id="2147485248" r:id="rId18"/>
    <p:sldLayoutId id="2147485249" r:id="rId19"/>
    <p:sldLayoutId id="2147485122" r:id="rId20"/>
    <p:sldLayoutId id="2147485123" r:id="rId21"/>
    <p:sldLayoutId id="2147485202" r:id="rId22"/>
    <p:sldLayoutId id="2147485124" r:id="rId23"/>
    <p:sldLayoutId id="2147485125" r:id="rId24"/>
    <p:sldLayoutId id="2147485203" r:id="rId25"/>
    <p:sldLayoutId id="2147485126" r:id="rId26"/>
    <p:sldLayoutId id="2147485134" r:id="rId27"/>
    <p:sldLayoutId id="2147485135" r:id="rId28"/>
    <p:sldLayoutId id="2147485141" r:id="rId29"/>
    <p:sldLayoutId id="2147485147" r:id="rId30"/>
    <p:sldLayoutId id="2147485145" r:id="rId31"/>
    <p:sldLayoutId id="2147485146" r:id="rId32"/>
    <p:sldLayoutId id="2147485148" r:id="rId33"/>
    <p:sldLayoutId id="2147485149" r:id="rId34"/>
    <p:sldLayoutId id="2147485150" r:id="rId35"/>
    <p:sldLayoutId id="2147485151" r:id="rId36"/>
    <p:sldLayoutId id="2147485152" r:id="rId37"/>
    <p:sldLayoutId id="2147485153" r:id="rId38"/>
    <p:sldLayoutId id="2147485154" r:id="rId39"/>
    <p:sldLayoutId id="2147485155" r:id="rId40"/>
    <p:sldLayoutId id="2147485156" r:id="rId41"/>
    <p:sldLayoutId id="2147485244" r:id="rId42"/>
  </p:sldLayoutIdLst>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hf sldNum="0" hdr="0" dt="0"/>
  <p:txStyles>
    <p:titleStyle>
      <a:lvl1pPr marL="0" algn="l" defTabSz="914400" rtl="0" eaLnBrk="1" latinLnBrk="0" hangingPunct="1">
        <a:lnSpc>
          <a:spcPct val="85000"/>
        </a:lnSpc>
        <a:spcBef>
          <a:spcPct val="0"/>
        </a:spcBef>
        <a:buNone/>
        <a:tabLst>
          <a:tab pos="398463" algn="l"/>
        </a:tabLst>
        <a:defRPr lang="en-US" sz="4000" b="1" i="0" kern="1200" spc="0" baseline="0" dirty="0">
          <a:solidFill>
            <a:schemeClr val="bg1"/>
          </a:solidFill>
          <a:latin typeface="+mj-lt"/>
          <a:ea typeface="+mj-ea"/>
          <a:cs typeface="ServiceNow Sans Display Bold" panose="020B0504040101010104" pitchFamily="34" charset="77"/>
        </a:defRPr>
      </a:lvl1pPr>
    </p:titleStyle>
    <p:bodyStyle>
      <a:lvl1pPr marL="0" indent="0" algn="l" defTabSz="914400" rtl="0" eaLnBrk="1" latinLnBrk="0" hangingPunct="1">
        <a:lnSpc>
          <a:spcPct val="100000"/>
        </a:lnSpc>
        <a:spcBef>
          <a:spcPts val="0"/>
        </a:spcBef>
        <a:spcAft>
          <a:spcPts val="1000"/>
        </a:spcAft>
        <a:buFont typeface="ServiceNow Sans Light" panose="020B0404040101010104" pitchFamily="34" charset="0"/>
        <a:buChar char="​"/>
        <a:defRPr lang="en-US" sz="1800" b="0" i="0" kern="1200" spc="0" baseline="0" dirty="0">
          <a:solidFill>
            <a:schemeClr val="bg1"/>
          </a:solidFill>
          <a:latin typeface="+mn-lt"/>
          <a:ea typeface="+mn-ea"/>
          <a:cs typeface="ServiceNow Sans Light" panose="020B0404040101010104" pitchFamily="34" charset="77"/>
        </a:defRPr>
      </a:lvl1pPr>
      <a:lvl2pPr marL="182880" indent="-182880" algn="l" defTabSz="914400" rtl="0" eaLnBrk="1" latinLnBrk="0" hangingPunct="1">
        <a:lnSpc>
          <a:spcPct val="100000"/>
        </a:lnSpc>
        <a:spcBef>
          <a:spcPts val="0"/>
        </a:spcBef>
        <a:spcAft>
          <a:spcPts val="1000"/>
        </a:spcAft>
        <a:buSzPct val="110000"/>
        <a:buFont typeface="ServiceNow Sans Light" panose="020B0404040101010104" pitchFamily="34" charset="0"/>
        <a:buChar char="•"/>
        <a:defRPr sz="1600" b="0" i="0" kern="1200" spc="0" baseline="0">
          <a:solidFill>
            <a:schemeClr val="bg1"/>
          </a:solidFill>
          <a:latin typeface="+mn-lt"/>
          <a:ea typeface="+mn-ea"/>
          <a:cs typeface="ServiceNow Sans Light" panose="020B0404040101010104" pitchFamily="34" charset="77"/>
        </a:defRPr>
      </a:lvl2pPr>
      <a:lvl3pPr marL="365760" indent="-182880" algn="l" defTabSz="914400" rtl="0" eaLnBrk="1" latinLnBrk="0" hangingPunct="1">
        <a:lnSpc>
          <a:spcPct val="100000"/>
        </a:lnSpc>
        <a:spcBef>
          <a:spcPts val="0"/>
        </a:spcBef>
        <a:spcAft>
          <a:spcPts val="1000"/>
        </a:spcAft>
        <a:buSzPct val="110000"/>
        <a:buFont typeface="ServiceNow Sans Light" panose="020B0404040101010104" pitchFamily="34" charset="0"/>
        <a:buChar char="•"/>
        <a:defRPr sz="1400" b="0" i="0" kern="1200" spc="0" baseline="0">
          <a:solidFill>
            <a:schemeClr val="bg1"/>
          </a:solidFill>
          <a:latin typeface="+mn-lt"/>
          <a:ea typeface="+mn-ea"/>
          <a:cs typeface="ServiceNow Sans Light" panose="020B0404040101010104" pitchFamily="34" charset="77"/>
        </a:defRPr>
      </a:lvl3pPr>
      <a:lvl4pPr marL="548640" marR="0" indent="-182880" algn="l" defTabSz="914400" rtl="0" eaLnBrk="1" fontAlgn="auto" latinLnBrk="0" hangingPunct="1">
        <a:lnSpc>
          <a:spcPct val="100000"/>
        </a:lnSpc>
        <a:spcBef>
          <a:spcPts val="0"/>
        </a:spcBef>
        <a:spcAft>
          <a:spcPts val="1000"/>
        </a:spcAft>
        <a:buClrTx/>
        <a:buSzPct val="110000"/>
        <a:buFont typeface="ServiceNow Sans Light" panose="020B0404040101010104" pitchFamily="34" charset="0"/>
        <a:buChar char="•"/>
        <a:tabLst/>
        <a:defRPr lang="en-US" sz="1400" b="0" i="0" kern="1200" spc="0" baseline="0" dirty="0">
          <a:solidFill>
            <a:schemeClr val="bg1"/>
          </a:solidFill>
          <a:latin typeface="+mn-lt"/>
          <a:ea typeface="+mn-ea"/>
          <a:cs typeface="ServiceNow Sans Medium" panose="020B0704040101010104" pitchFamily="34" charset="0"/>
        </a:defRPr>
      </a:lvl4pPr>
      <a:lvl5pPr marL="731520" indent="-182880" algn="l" defTabSz="914400" rtl="0" eaLnBrk="1" latinLnBrk="0" hangingPunct="1">
        <a:lnSpc>
          <a:spcPct val="100000"/>
        </a:lnSpc>
        <a:spcBef>
          <a:spcPts val="0"/>
        </a:spcBef>
        <a:spcAft>
          <a:spcPts val="1000"/>
        </a:spcAft>
        <a:buSzPct val="110000"/>
        <a:buFont typeface="ServiceNow Sans Light" panose="020B0404040101010104" pitchFamily="34" charset="0"/>
        <a:buChar char="•"/>
        <a:defRPr sz="1400" b="0" i="0" kern="1200" spc="0" baseline="0">
          <a:solidFill>
            <a:schemeClr val="bg1"/>
          </a:solidFill>
          <a:latin typeface="+mn-lt"/>
          <a:ea typeface="+mn-ea"/>
          <a:cs typeface="ServiceNow Sans Medium" panose="020B0704040101010104" pitchFamily="34" charset="0"/>
        </a:defRPr>
      </a:lvl5pPr>
      <a:lvl6pPr marL="731520" indent="-182880" algn="l" defTabSz="914400" rtl="0" eaLnBrk="1" latinLnBrk="0" hangingPunct="1">
        <a:lnSpc>
          <a:spcPct val="100000"/>
        </a:lnSpc>
        <a:spcBef>
          <a:spcPts val="0"/>
        </a:spcBef>
        <a:spcAft>
          <a:spcPts val="1000"/>
        </a:spcAft>
        <a:buSzPct val="110000"/>
        <a:buFont typeface="ServiceNow Sans Light" panose="020B0404040101010104" pitchFamily="34" charset="0"/>
        <a:buChar char="•"/>
        <a:defRPr sz="1400" b="0" i="0" kern="1200">
          <a:solidFill>
            <a:schemeClr val="bg1"/>
          </a:solidFill>
          <a:latin typeface="+mn-lt"/>
          <a:ea typeface="+mn-ea"/>
          <a:cs typeface="ServiceNow Sans Display Bold" panose="020B0504040101010104" pitchFamily="34" charset="77"/>
        </a:defRPr>
      </a:lvl6pPr>
      <a:lvl7pPr marL="731520" indent="-182880" algn="l" defTabSz="914400" rtl="0" eaLnBrk="1" latinLnBrk="0" hangingPunct="1">
        <a:lnSpc>
          <a:spcPct val="100000"/>
        </a:lnSpc>
        <a:spcBef>
          <a:spcPts val="0"/>
        </a:spcBef>
        <a:spcAft>
          <a:spcPts val="1000"/>
        </a:spcAft>
        <a:buSzPct val="110000"/>
        <a:buFont typeface="ServiceNow Sans Light" panose="020B0404040101010104" pitchFamily="34" charset="0"/>
        <a:buChar char="•"/>
        <a:defRPr sz="1400" kern="1200">
          <a:solidFill>
            <a:schemeClr val="bg1"/>
          </a:solidFill>
          <a:latin typeface="+mn-lt"/>
          <a:ea typeface="+mn-ea"/>
          <a:cs typeface="+mn-cs"/>
        </a:defRPr>
      </a:lvl7pPr>
      <a:lvl8pPr marL="731520" indent="-182880" algn="l" defTabSz="914400" rtl="0" eaLnBrk="1" latinLnBrk="0" hangingPunct="1">
        <a:lnSpc>
          <a:spcPct val="100000"/>
        </a:lnSpc>
        <a:spcBef>
          <a:spcPts val="0"/>
        </a:spcBef>
        <a:spcAft>
          <a:spcPts val="1000"/>
        </a:spcAft>
        <a:buSzPct val="110000"/>
        <a:buFont typeface="ServiceNow Sans Light" panose="020B0404040101010104" pitchFamily="34" charset="0"/>
        <a:buChar char="•"/>
        <a:defRPr sz="1400" kern="1200">
          <a:solidFill>
            <a:schemeClr val="bg1"/>
          </a:solidFill>
          <a:latin typeface="+mn-lt"/>
          <a:ea typeface="+mn-ea"/>
          <a:cs typeface="+mn-cs"/>
        </a:defRPr>
      </a:lvl8pPr>
      <a:lvl9pPr marL="731520" marR="0" indent="-182880" algn="l" defTabSz="914400" rtl="0" eaLnBrk="1" fontAlgn="auto" latinLnBrk="0" hangingPunct="1">
        <a:lnSpc>
          <a:spcPct val="100000"/>
        </a:lnSpc>
        <a:spcBef>
          <a:spcPts val="0"/>
        </a:spcBef>
        <a:spcAft>
          <a:spcPts val="1000"/>
        </a:spcAft>
        <a:buClrTx/>
        <a:buSzPct val="110000"/>
        <a:buFont typeface="ServiceNow Sans Light" panose="020B0404040101010104" pitchFamily="34" charset="0"/>
        <a:buChar char="•"/>
        <a:tabLst/>
        <a:defRPr sz="1400" kern="1200">
          <a:solidFill>
            <a:schemeClr val="bg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46" userDrawn="1">
          <p15:clr>
            <a:srgbClr val="F26B43"/>
          </p15:clr>
        </p15:guide>
        <p15:guide id="2" pos="7330" userDrawn="1">
          <p15:clr>
            <a:srgbClr val="F26B43"/>
          </p15:clr>
        </p15:guide>
        <p15:guide id="3" pos="815" userDrawn="1">
          <p15:clr>
            <a:srgbClr val="F26B43"/>
          </p15:clr>
        </p15:guide>
        <p15:guide id="5" pos="935" userDrawn="1">
          <p15:clr>
            <a:srgbClr val="F26B43"/>
          </p15:clr>
        </p15:guide>
        <p15:guide id="6" pos="1415" userDrawn="1">
          <p15:clr>
            <a:srgbClr val="F26B43"/>
          </p15:clr>
        </p15:guide>
        <p15:guide id="7" pos="1535" userDrawn="1">
          <p15:clr>
            <a:srgbClr val="F26B43"/>
          </p15:clr>
        </p15:guide>
        <p15:guide id="10" pos="2004" userDrawn="1">
          <p15:clr>
            <a:srgbClr val="F26B43"/>
          </p15:clr>
        </p15:guide>
        <p15:guide id="11" pos="2121" userDrawn="1">
          <p15:clr>
            <a:srgbClr val="F26B43"/>
          </p15:clr>
        </p15:guide>
        <p15:guide id="12" orient="horz" pos="690" userDrawn="1">
          <p15:clr>
            <a:srgbClr val="F26B43"/>
          </p15:clr>
        </p15:guide>
        <p15:guide id="13" orient="horz" pos="788" userDrawn="1">
          <p15:clr>
            <a:srgbClr val="F26B43"/>
          </p15:clr>
        </p15:guide>
        <p15:guide id="14" orient="horz" pos="346" userDrawn="1">
          <p15:clr>
            <a:srgbClr val="F26B43"/>
          </p15:clr>
        </p15:guide>
        <p15:guide id="15" orient="horz" pos="1128" userDrawn="1">
          <p15:clr>
            <a:srgbClr val="F26B43"/>
          </p15:clr>
        </p15:guide>
        <p15:guide id="16" orient="horz" pos="1232" userDrawn="1">
          <p15:clr>
            <a:srgbClr val="F26B43"/>
          </p15:clr>
        </p15:guide>
        <p15:guide id="17" orient="horz" pos="1577" userDrawn="1">
          <p15:clr>
            <a:srgbClr val="F26B43"/>
          </p15:clr>
        </p15:guide>
        <p15:guide id="18" orient="horz" pos="1680" userDrawn="1">
          <p15:clr>
            <a:srgbClr val="F26B43"/>
          </p15:clr>
        </p15:guide>
        <p15:guide id="19" orient="horz" pos="4242" userDrawn="1">
          <p15:clr>
            <a:srgbClr val="F26B43"/>
          </p15:clr>
        </p15:guide>
        <p15:guide id="20" pos="2591" userDrawn="1">
          <p15:clr>
            <a:srgbClr val="F26B43"/>
          </p15:clr>
        </p15:guide>
        <p15:guide id="22" pos="2714" userDrawn="1">
          <p15:clr>
            <a:srgbClr val="F26B43"/>
          </p15:clr>
        </p15:guide>
        <p15:guide id="24" pos="3184" userDrawn="1">
          <p15:clr>
            <a:srgbClr val="F26B43"/>
          </p15:clr>
        </p15:guide>
        <p15:guide id="25" pos="3310" userDrawn="1">
          <p15:clr>
            <a:srgbClr val="F26B43"/>
          </p15:clr>
        </p15:guide>
        <p15:guide id="26" pos="3785" userDrawn="1">
          <p15:clr>
            <a:srgbClr val="F26B43"/>
          </p15:clr>
        </p15:guide>
        <p15:guide id="27" pos="3898" userDrawn="1">
          <p15:clr>
            <a:srgbClr val="F26B43"/>
          </p15:clr>
        </p15:guide>
        <p15:guide id="28" pos="4369" userDrawn="1">
          <p15:clr>
            <a:srgbClr val="F26B43"/>
          </p15:clr>
        </p15:guide>
        <p15:guide id="29" pos="4490" userDrawn="1">
          <p15:clr>
            <a:srgbClr val="F26B43"/>
          </p15:clr>
        </p15:guide>
        <p15:guide id="30" pos="4965" userDrawn="1">
          <p15:clr>
            <a:srgbClr val="F26B43"/>
          </p15:clr>
        </p15:guide>
        <p15:guide id="31" pos="5079" userDrawn="1">
          <p15:clr>
            <a:srgbClr val="F26B43"/>
          </p15:clr>
        </p15:guide>
        <p15:guide id="34" pos="5557" userDrawn="1">
          <p15:clr>
            <a:srgbClr val="F26B43"/>
          </p15:clr>
        </p15:guide>
        <p15:guide id="35" pos="5671" userDrawn="1">
          <p15:clr>
            <a:srgbClr val="F26B43"/>
          </p15:clr>
        </p15:guide>
        <p15:guide id="36" pos="6145" userDrawn="1">
          <p15:clr>
            <a:srgbClr val="F26B43"/>
          </p15:clr>
        </p15:guide>
        <p15:guide id="37" pos="6263" userDrawn="1">
          <p15:clr>
            <a:srgbClr val="F26B43"/>
          </p15:clr>
        </p15:guide>
        <p15:guide id="38" pos="6738" userDrawn="1">
          <p15:clr>
            <a:srgbClr val="F26B43"/>
          </p15:clr>
        </p15:guide>
        <p15:guide id="39" pos="6855" userDrawn="1">
          <p15:clr>
            <a:srgbClr val="F26B43"/>
          </p15:clr>
        </p15:guide>
        <p15:guide id="41" orient="horz" pos="2024" userDrawn="1">
          <p15:clr>
            <a:srgbClr val="F26B43"/>
          </p15:clr>
        </p15:guide>
        <p15:guide id="42" orient="horz" pos="2124" userDrawn="1">
          <p15:clr>
            <a:srgbClr val="F26B43"/>
          </p15:clr>
        </p15:guide>
        <p15:guide id="43" orient="horz" pos="2468" userDrawn="1">
          <p15:clr>
            <a:srgbClr val="F26B43"/>
          </p15:clr>
        </p15:guide>
        <p15:guide id="44" orient="horz" pos="2566" userDrawn="1">
          <p15:clr>
            <a:srgbClr val="F26B43"/>
          </p15:clr>
        </p15:guide>
        <p15:guide id="45" orient="horz" pos="2912" userDrawn="1">
          <p15:clr>
            <a:srgbClr val="F26B43"/>
          </p15:clr>
        </p15:guide>
        <p15:guide id="46" orient="horz" pos="3010" userDrawn="1">
          <p15:clr>
            <a:srgbClr val="F26B43"/>
          </p15:clr>
        </p15:guide>
        <p15:guide id="47" orient="horz" pos="3356" userDrawn="1">
          <p15:clr>
            <a:srgbClr val="F26B43"/>
          </p15:clr>
        </p15:guide>
        <p15:guide id="48" orient="horz" pos="3453" userDrawn="1">
          <p15:clr>
            <a:srgbClr val="F26B43"/>
          </p15:clr>
        </p15:guide>
        <p15:guide id="49" orient="horz" pos="3798" userDrawn="1">
          <p15:clr>
            <a:srgbClr val="F26B43"/>
          </p15:clr>
        </p15:guide>
        <p15:guide id="50" orient="horz" pos="3896"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8.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servicenow.com/docs" TargetMode="Externa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5979F1B-B9AD-F366-B8E0-99088EA84680}"/>
              </a:ext>
            </a:extLst>
          </p:cNvPr>
          <p:cNvSpPr>
            <a:spLocks noGrp="1"/>
          </p:cNvSpPr>
          <p:nvPr>
            <p:ph type="title"/>
          </p:nvPr>
        </p:nvSpPr>
        <p:spPr/>
        <p:txBody>
          <a:bodyPr/>
          <a:lstStyle/>
          <a:p>
            <a:r>
              <a:rPr lang="en-US" dirty="0">
                <a:solidFill>
                  <a:schemeClr val="accent1"/>
                </a:solidFill>
              </a:rPr>
              <a:t>Building</a:t>
            </a:r>
            <a:r>
              <a:rPr lang="en-US" dirty="0"/>
              <a:t> to Fluid Topics</a:t>
            </a:r>
            <a:br>
              <a:rPr lang="en-US" dirty="0"/>
            </a:br>
            <a:endParaRPr lang="en-US" dirty="0"/>
          </a:p>
        </p:txBody>
      </p:sp>
      <p:sp>
        <p:nvSpPr>
          <p:cNvPr id="7" name="Text Placeholder 6">
            <a:extLst>
              <a:ext uri="{FF2B5EF4-FFF2-40B4-BE49-F238E27FC236}">
                <a16:creationId xmlns:a16="http://schemas.microsoft.com/office/drawing/2014/main" id="{BA72763F-398D-09D7-1EA6-F8127D912151}"/>
              </a:ext>
            </a:extLst>
          </p:cNvPr>
          <p:cNvSpPr>
            <a:spLocks noGrp="1"/>
          </p:cNvSpPr>
          <p:nvPr>
            <p:ph type="body" sz="quarter" idx="10"/>
          </p:nvPr>
        </p:nvSpPr>
        <p:spPr/>
        <p:txBody>
          <a:bodyPr/>
          <a:lstStyle/>
          <a:p>
            <a:r>
              <a:rPr lang="en-US" dirty="0"/>
              <a:t>Eliot Kimber</a:t>
            </a:r>
          </a:p>
        </p:txBody>
      </p:sp>
      <p:sp>
        <p:nvSpPr>
          <p:cNvPr id="8" name="Text Placeholder 7">
            <a:extLst>
              <a:ext uri="{FF2B5EF4-FFF2-40B4-BE49-F238E27FC236}">
                <a16:creationId xmlns:a16="http://schemas.microsoft.com/office/drawing/2014/main" id="{73C37E0E-A522-1015-7B19-25D07DF91DC0}"/>
              </a:ext>
            </a:extLst>
          </p:cNvPr>
          <p:cNvSpPr>
            <a:spLocks noGrp="1"/>
          </p:cNvSpPr>
          <p:nvPr>
            <p:ph type="body" sz="quarter" idx="11"/>
          </p:nvPr>
        </p:nvSpPr>
        <p:spPr/>
        <p:txBody>
          <a:bodyPr/>
          <a:lstStyle/>
          <a:p>
            <a:r>
              <a:rPr lang="en-US" dirty="0"/>
              <a:t>Senior Staff Content Engineer, ServiceNow, Inc.</a:t>
            </a:r>
          </a:p>
          <a:p>
            <a:endParaRPr lang="en-US" dirty="0"/>
          </a:p>
          <a:p>
            <a:endParaRPr lang="en-US" dirty="0"/>
          </a:p>
        </p:txBody>
      </p:sp>
      <p:sp>
        <p:nvSpPr>
          <p:cNvPr id="6" name="Subtitle 5">
            <a:extLst>
              <a:ext uri="{FF2B5EF4-FFF2-40B4-BE49-F238E27FC236}">
                <a16:creationId xmlns:a16="http://schemas.microsoft.com/office/drawing/2014/main" id="{5D3404DB-FD4E-93CB-BADF-0968EE5CA0C9}"/>
              </a:ext>
            </a:extLst>
          </p:cNvPr>
          <p:cNvSpPr>
            <a:spLocks noGrp="1"/>
          </p:cNvSpPr>
          <p:nvPr>
            <p:ph type="subTitle" idx="1"/>
          </p:nvPr>
        </p:nvSpPr>
        <p:spPr/>
        <p:txBody>
          <a:bodyPr/>
          <a:lstStyle/>
          <a:p>
            <a:r>
              <a:rPr lang="en-US" dirty="0"/>
              <a:t>How we did it and why</a:t>
            </a:r>
          </a:p>
        </p:txBody>
      </p:sp>
      <p:sp>
        <p:nvSpPr>
          <p:cNvPr id="2" name="TextBox 1">
            <a:extLst>
              <a:ext uri="{FF2B5EF4-FFF2-40B4-BE49-F238E27FC236}">
                <a16:creationId xmlns:a16="http://schemas.microsoft.com/office/drawing/2014/main" id="{0AB08448-A25D-841F-C7D9-06CF68E6AB52}"/>
              </a:ext>
            </a:extLst>
          </p:cNvPr>
          <p:cNvSpPr txBox="1"/>
          <p:nvPr/>
        </p:nvSpPr>
        <p:spPr>
          <a:xfrm>
            <a:off x="9858894" y="549275"/>
            <a:ext cx="2576946" cy="276999"/>
          </a:xfrm>
          <a:prstGeom prst="rect">
            <a:avLst/>
          </a:prstGeom>
          <a:noFill/>
        </p:spPr>
        <p:txBody>
          <a:bodyPr wrap="square" lIns="0" tIns="0" rIns="0" bIns="0" rtlCol="0">
            <a:spAutoFit/>
          </a:bodyPr>
          <a:lstStyle/>
          <a:p>
            <a:pPr algn="l"/>
            <a:r>
              <a:rPr lang="en-US" sz="1800" b="0" i="0" dirty="0">
                <a:solidFill>
                  <a:schemeClr val="bg1"/>
                </a:solidFill>
                <a:latin typeface="ServiceNow Sans Light" panose="020B0404040101010104" pitchFamily="34" charset="77"/>
                <a:cs typeface="ServiceNow Sans Light" panose="020B0404040101010104" pitchFamily="34" charset="77"/>
              </a:rPr>
              <a:t>DITA OT Day 2026</a:t>
            </a:r>
          </a:p>
        </p:txBody>
      </p:sp>
    </p:spTree>
    <p:extLst>
      <p:ext uri="{BB962C8B-B14F-4D97-AF65-F5344CB8AC3E}">
        <p14:creationId xmlns:p14="http://schemas.microsoft.com/office/powerpoint/2010/main" val="736915332"/>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27476-A9E6-8914-09D2-C705664E201F}"/>
              </a:ext>
            </a:extLst>
          </p:cNvPr>
          <p:cNvSpPr>
            <a:spLocks noGrp="1"/>
          </p:cNvSpPr>
          <p:nvPr>
            <p:ph type="title"/>
          </p:nvPr>
        </p:nvSpPr>
        <p:spPr/>
        <p:txBody>
          <a:bodyPr/>
          <a:lstStyle/>
          <a:p>
            <a:r>
              <a:rPr lang="en-US" dirty="0">
                <a:solidFill>
                  <a:schemeClr val="accent1"/>
                </a:solidFill>
              </a:rPr>
              <a:t>Challenge:</a:t>
            </a:r>
            <a:r>
              <a:rPr lang="en-US" dirty="0"/>
              <a:t> Do AI summarization</a:t>
            </a:r>
          </a:p>
        </p:txBody>
      </p:sp>
      <p:sp>
        <p:nvSpPr>
          <p:cNvPr id="3" name="Text Placeholder 2">
            <a:extLst>
              <a:ext uri="{FF2B5EF4-FFF2-40B4-BE49-F238E27FC236}">
                <a16:creationId xmlns:a16="http://schemas.microsoft.com/office/drawing/2014/main" id="{9F722356-C836-AB46-F6CD-334949FA2200}"/>
              </a:ext>
            </a:extLst>
          </p:cNvPr>
          <p:cNvSpPr>
            <a:spLocks noGrp="1"/>
          </p:cNvSpPr>
          <p:nvPr>
            <p:ph type="body" sz="quarter" idx="16"/>
          </p:nvPr>
        </p:nvSpPr>
        <p:spPr/>
        <p:txBody>
          <a:bodyPr/>
          <a:lstStyle/>
          <a:p>
            <a:r>
              <a:rPr lang="en-US" dirty="0"/>
              <a:t>Generate AI summaries at build time</a:t>
            </a:r>
          </a:p>
          <a:p>
            <a:pPr lvl="1"/>
            <a:r>
              <a:rPr lang="en-US" dirty="0"/>
              <a:t>Minimize AI costs</a:t>
            </a:r>
          </a:p>
          <a:p>
            <a:pPr lvl="1"/>
            <a:r>
              <a:rPr lang="en-US" dirty="0"/>
              <a:t>Enable review and approval of summaries</a:t>
            </a:r>
          </a:p>
          <a:p>
            <a:pPr lvl="1"/>
            <a:r>
              <a:rPr lang="en-US" dirty="0"/>
              <a:t>Avoid browse-time summarization load</a:t>
            </a:r>
          </a:p>
          <a:p>
            <a:r>
              <a:rPr lang="en-US" dirty="0"/>
              <a:t>Use ServiceNow LLM</a:t>
            </a:r>
          </a:p>
          <a:p>
            <a:r>
              <a:rPr lang="en-US" dirty="0"/>
              <a:t>Only summarize new and changed content</a:t>
            </a:r>
          </a:p>
          <a:p>
            <a:r>
              <a:rPr lang="en-US" dirty="0"/>
              <a:t>Only summarize published content, not work in progress</a:t>
            </a:r>
          </a:p>
          <a:p>
            <a:r>
              <a:rPr lang="en-US" dirty="0"/>
              <a:t>Post process applied to generate HTML before packaging for publication to Fluid Topics</a:t>
            </a:r>
          </a:p>
          <a:p>
            <a:r>
              <a:rPr lang="en-US" dirty="0"/>
              <a:t>Will present on this at </a:t>
            </a:r>
            <a:r>
              <a:rPr lang="en-US" dirty="0" err="1"/>
              <a:t>ConVEx</a:t>
            </a:r>
            <a:endParaRPr lang="en-US" dirty="0"/>
          </a:p>
          <a:p>
            <a:endParaRPr lang="en-US" dirty="0"/>
          </a:p>
        </p:txBody>
      </p:sp>
      <p:sp>
        <p:nvSpPr>
          <p:cNvPr id="4" name="Text Placeholder 3">
            <a:extLst>
              <a:ext uri="{FF2B5EF4-FFF2-40B4-BE49-F238E27FC236}">
                <a16:creationId xmlns:a16="http://schemas.microsoft.com/office/drawing/2014/main" id="{8F7F07C6-FB51-8F88-FBFC-D23F1884DE14}"/>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690457786"/>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4893B-16C2-E73E-7F93-0193B1E11EE5}"/>
              </a:ext>
            </a:extLst>
          </p:cNvPr>
          <p:cNvSpPr>
            <a:spLocks noGrp="1"/>
          </p:cNvSpPr>
          <p:nvPr>
            <p:ph type="title"/>
          </p:nvPr>
        </p:nvSpPr>
        <p:spPr/>
        <p:txBody>
          <a:bodyPr/>
          <a:lstStyle/>
          <a:p>
            <a:r>
              <a:rPr lang="en-US" dirty="0">
                <a:solidFill>
                  <a:schemeClr val="accent1"/>
                </a:solidFill>
              </a:rPr>
              <a:t>Challenge:</a:t>
            </a:r>
            <a:r>
              <a:rPr lang="en-US" dirty="0"/>
              <a:t> Preprocess SVGs</a:t>
            </a:r>
          </a:p>
        </p:txBody>
      </p:sp>
      <p:sp>
        <p:nvSpPr>
          <p:cNvPr id="3" name="Text Placeholder 2">
            <a:extLst>
              <a:ext uri="{FF2B5EF4-FFF2-40B4-BE49-F238E27FC236}">
                <a16:creationId xmlns:a16="http://schemas.microsoft.com/office/drawing/2014/main" id="{99E17EF8-0949-57D8-DCE6-D09E37B8F76F}"/>
              </a:ext>
            </a:extLst>
          </p:cNvPr>
          <p:cNvSpPr>
            <a:spLocks noGrp="1"/>
          </p:cNvSpPr>
          <p:nvPr>
            <p:ph type="body" sz="quarter" idx="16"/>
          </p:nvPr>
        </p:nvSpPr>
        <p:spPr/>
        <p:txBody>
          <a:bodyPr/>
          <a:lstStyle/>
          <a:p>
            <a:r>
              <a:rPr lang="en-US" dirty="0"/>
              <a:t>Ensure </a:t>
            </a:r>
            <a:r>
              <a:rPr lang="en-US" dirty="0" err="1"/>
              <a:t>inlined</a:t>
            </a:r>
            <a:r>
              <a:rPr lang="en-US" dirty="0"/>
              <a:t> SVGs have unique CSS class names</a:t>
            </a:r>
          </a:p>
          <a:p>
            <a:r>
              <a:rPr lang="en-US" dirty="0"/>
              <a:t>Ensure SVG has </a:t>
            </a:r>
            <a:r>
              <a:rPr lang="en-US" dirty="0" err="1"/>
              <a:t>viewBox</a:t>
            </a:r>
            <a:r>
              <a:rPr lang="en-US" dirty="0"/>
              <a:t> specified</a:t>
            </a:r>
          </a:p>
        </p:txBody>
      </p:sp>
      <p:sp>
        <p:nvSpPr>
          <p:cNvPr id="4" name="Text Placeholder 3">
            <a:extLst>
              <a:ext uri="{FF2B5EF4-FFF2-40B4-BE49-F238E27FC236}">
                <a16:creationId xmlns:a16="http://schemas.microsoft.com/office/drawing/2014/main" id="{BE93FF73-7E57-8691-9E24-D282D592059A}"/>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592867205"/>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FFECF-9DA2-3EBE-D443-50A920C2B07D}"/>
              </a:ext>
            </a:extLst>
          </p:cNvPr>
          <p:cNvSpPr>
            <a:spLocks noGrp="1"/>
          </p:cNvSpPr>
          <p:nvPr>
            <p:ph type="title"/>
          </p:nvPr>
        </p:nvSpPr>
        <p:spPr>
          <a:xfrm>
            <a:off x="548640" y="553413"/>
            <a:ext cx="11089323" cy="4287420"/>
          </a:xfrm>
        </p:spPr>
        <p:txBody>
          <a:bodyPr/>
          <a:lstStyle/>
          <a:p>
            <a:r>
              <a:rPr lang="en-US" dirty="0">
                <a:solidFill>
                  <a:schemeClr val="accent1"/>
                </a:solidFill>
              </a:rPr>
              <a:t>Implementation</a:t>
            </a:r>
            <a:endParaRPr lang="en-US" dirty="0"/>
          </a:p>
        </p:txBody>
      </p:sp>
      <p:sp>
        <p:nvSpPr>
          <p:cNvPr id="5" name="Subtitle 4">
            <a:extLst>
              <a:ext uri="{FF2B5EF4-FFF2-40B4-BE49-F238E27FC236}">
                <a16:creationId xmlns:a16="http://schemas.microsoft.com/office/drawing/2014/main" id="{43D65B2E-91BD-75D6-B7C6-4DE661C3BCA7}"/>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48289436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0EE3E-7CFE-79C4-38A3-E905DADD34A7}"/>
              </a:ext>
            </a:extLst>
          </p:cNvPr>
          <p:cNvSpPr>
            <a:spLocks noGrp="1"/>
          </p:cNvSpPr>
          <p:nvPr>
            <p:ph type="title"/>
          </p:nvPr>
        </p:nvSpPr>
        <p:spPr/>
        <p:txBody>
          <a:bodyPr/>
          <a:lstStyle/>
          <a:p>
            <a:r>
              <a:rPr lang="en-US" dirty="0"/>
              <a:t>Processing flow</a:t>
            </a:r>
          </a:p>
        </p:txBody>
      </p:sp>
      <p:sp>
        <p:nvSpPr>
          <p:cNvPr id="3" name="Subtitle 2">
            <a:extLst>
              <a:ext uri="{FF2B5EF4-FFF2-40B4-BE49-F238E27FC236}">
                <a16:creationId xmlns:a16="http://schemas.microsoft.com/office/drawing/2014/main" id="{16B01702-0047-A568-8E57-75CC13E350A2}"/>
              </a:ext>
            </a:extLst>
          </p:cNvPr>
          <p:cNvSpPr>
            <a:spLocks noGrp="1"/>
          </p:cNvSpPr>
          <p:nvPr>
            <p:ph type="subTitle" idx="13"/>
          </p:nvPr>
        </p:nvSpPr>
        <p:spPr/>
        <p:txBody>
          <a:bodyPr/>
          <a:lstStyle/>
          <a:p>
            <a:endParaRPr lang="en-US" dirty="0"/>
          </a:p>
        </p:txBody>
      </p:sp>
      <p:sp>
        <p:nvSpPr>
          <p:cNvPr id="4" name="Text Placeholder 3">
            <a:extLst>
              <a:ext uri="{FF2B5EF4-FFF2-40B4-BE49-F238E27FC236}">
                <a16:creationId xmlns:a16="http://schemas.microsoft.com/office/drawing/2014/main" id="{DB36787B-9DD7-538D-ACDA-E563B9D22434}"/>
              </a:ext>
            </a:extLst>
          </p:cNvPr>
          <p:cNvSpPr>
            <a:spLocks noGrp="1"/>
          </p:cNvSpPr>
          <p:nvPr>
            <p:ph type="body" sz="quarter" idx="16"/>
          </p:nvPr>
        </p:nvSpPr>
        <p:spPr>
          <a:xfrm>
            <a:off x="544831" y="1955800"/>
            <a:ext cx="5082886" cy="2765829"/>
          </a:xfrm>
        </p:spPr>
        <p:txBody>
          <a:bodyPr/>
          <a:lstStyle/>
          <a:p>
            <a:pPr marL="342900" indent="-342900">
              <a:buFont typeface="+mj-lt"/>
              <a:buAutoNum type="arabicPeriod"/>
            </a:pPr>
            <a:r>
              <a:rPr lang="en-US" dirty="0">
                <a:solidFill>
                  <a:schemeClr val="accent1"/>
                </a:solidFill>
              </a:rPr>
              <a:t>html-map</a:t>
            </a:r>
            <a:br>
              <a:rPr lang="en-US" dirty="0">
                <a:solidFill>
                  <a:schemeClr val="accent1"/>
                </a:solidFill>
              </a:rPr>
            </a:br>
            <a:r>
              <a:rPr lang="en-US" dirty="0"/>
              <a:t>Generates FTMAP file</a:t>
            </a:r>
          </a:p>
          <a:p>
            <a:pPr marL="342900" indent="-342900">
              <a:buFont typeface="+mj-lt"/>
              <a:buAutoNum type="arabicPeriod"/>
            </a:pPr>
            <a:r>
              <a:rPr lang="en-US" dirty="0">
                <a:solidFill>
                  <a:schemeClr val="accent1"/>
                </a:solidFill>
              </a:rPr>
              <a:t>html-topic</a:t>
            </a:r>
            <a:br>
              <a:rPr lang="en-US" dirty="0">
                <a:solidFill>
                  <a:schemeClr val="accent1"/>
                </a:solidFill>
              </a:rPr>
            </a:br>
            <a:r>
              <a:rPr lang="en-US" dirty="0"/>
              <a:t>Generates topics, uses FTMAP to set canonical URL metadata</a:t>
            </a:r>
          </a:p>
          <a:p>
            <a:pPr marL="342900" indent="-342900">
              <a:buFont typeface="+mj-lt"/>
              <a:buAutoNum type="arabicPeriod"/>
            </a:pPr>
            <a:r>
              <a:rPr lang="en-US" dirty="0">
                <a:solidFill>
                  <a:schemeClr val="accent1"/>
                </a:solidFill>
              </a:rPr>
              <a:t>Check FTMAP</a:t>
            </a:r>
            <a:br>
              <a:rPr lang="en-US" dirty="0">
                <a:solidFill>
                  <a:schemeClr val="accent1"/>
                </a:solidFill>
              </a:rPr>
            </a:br>
            <a:r>
              <a:rPr lang="en-US" dirty="0"/>
              <a:t>Validates FTMAP and fails build if necessary</a:t>
            </a:r>
          </a:p>
          <a:p>
            <a:pPr>
              <a:buNone/>
            </a:pPr>
            <a:endParaRPr lang="en-US" dirty="0"/>
          </a:p>
          <a:p>
            <a:endParaRPr lang="en-US" dirty="0"/>
          </a:p>
        </p:txBody>
      </p:sp>
      <p:sp>
        <p:nvSpPr>
          <p:cNvPr id="5" name="Text Placeholder 4">
            <a:extLst>
              <a:ext uri="{FF2B5EF4-FFF2-40B4-BE49-F238E27FC236}">
                <a16:creationId xmlns:a16="http://schemas.microsoft.com/office/drawing/2014/main" id="{90D4D2BE-7996-0170-23DB-23D9F87BDB21}"/>
              </a:ext>
            </a:extLst>
          </p:cNvPr>
          <p:cNvSpPr>
            <a:spLocks noGrp="1"/>
          </p:cNvSpPr>
          <p:nvPr>
            <p:ph type="body" sz="quarter" idx="11"/>
          </p:nvPr>
        </p:nvSpPr>
        <p:spPr/>
        <p:txBody>
          <a:bodyPr/>
          <a:lstStyle/>
          <a:p>
            <a:endParaRPr lang="en-US"/>
          </a:p>
        </p:txBody>
      </p:sp>
      <p:sp>
        <p:nvSpPr>
          <p:cNvPr id="6" name="TextBox 5">
            <a:extLst>
              <a:ext uri="{FF2B5EF4-FFF2-40B4-BE49-F238E27FC236}">
                <a16:creationId xmlns:a16="http://schemas.microsoft.com/office/drawing/2014/main" id="{227CB196-B243-FBE8-D0F2-E96287B75780}"/>
              </a:ext>
            </a:extLst>
          </p:cNvPr>
          <p:cNvSpPr txBox="1"/>
          <p:nvPr/>
        </p:nvSpPr>
        <p:spPr>
          <a:xfrm>
            <a:off x="5791835" y="1872582"/>
            <a:ext cx="5839778" cy="4455066"/>
          </a:xfrm>
          <a:prstGeom prst="rect">
            <a:avLst/>
          </a:prstGeom>
          <a:noFill/>
        </p:spPr>
        <p:txBody>
          <a:bodyPr wrap="square" lIns="0" tIns="0" rIns="0" bIns="0" rtlCol="0">
            <a:spAutoFit/>
          </a:bodyPr>
          <a:lstStyle/>
          <a:p>
            <a:r>
              <a:rPr lang="en-US" sz="900" dirty="0">
                <a:solidFill>
                  <a:schemeClr val="bg1"/>
                </a:solidFill>
                <a:latin typeface="Courier New" panose="02070309020205020404" pitchFamily="49" charset="0"/>
                <a:cs typeface="Courier New" panose="02070309020205020404" pitchFamily="49" charset="0"/>
              </a:rPr>
              <a:t>&lt;</a:t>
            </a:r>
            <a:r>
              <a:rPr lang="en-US" sz="900" dirty="0" err="1">
                <a:solidFill>
                  <a:schemeClr val="bg1"/>
                </a:solidFill>
                <a:latin typeface="Courier New" panose="02070309020205020404" pitchFamily="49" charset="0"/>
                <a:cs typeface="Courier New" panose="02070309020205020404" pitchFamily="49" charset="0"/>
              </a:rPr>
              <a:t>antcall</a:t>
            </a:r>
            <a:r>
              <a:rPr lang="en-US" sz="900" dirty="0">
                <a:solidFill>
                  <a:schemeClr val="bg1"/>
                </a:solidFill>
                <a:latin typeface="Courier New" panose="02070309020205020404" pitchFamily="49" charset="0"/>
                <a:cs typeface="Courier New" panose="02070309020205020404" pitchFamily="49" charset="0"/>
              </a:rPr>
              <a:t> target="</a:t>
            </a:r>
            <a:r>
              <a:rPr lang="en-US" sz="900" dirty="0">
                <a:solidFill>
                  <a:schemeClr val="accent1"/>
                </a:solidFill>
                <a:latin typeface="Courier New" panose="02070309020205020404" pitchFamily="49" charset="0"/>
                <a:cs typeface="Courier New" panose="02070309020205020404" pitchFamily="49" charset="0"/>
              </a:rPr>
              <a:t>do-dita2ft-html</a:t>
            </a:r>
            <a:r>
              <a:rPr lang="en-US" sz="900" dirty="0">
                <a:solidFill>
                  <a:schemeClr val="bg1"/>
                </a:solidFill>
                <a:latin typeface="Courier New" panose="02070309020205020404" pitchFamily="49" charset="0"/>
                <a:cs typeface="Courier New" panose="02070309020205020404" pitchFamily="49" charset="0"/>
              </a:rPr>
              <a:t>"&gt;</a:t>
            </a:r>
            <a:br>
              <a:rPr lang="en-US" sz="900" dirty="0">
                <a:solidFill>
                  <a:schemeClr val="bg1"/>
                </a:solidFill>
                <a:latin typeface="Courier New" panose="02070309020205020404" pitchFamily="49" charset="0"/>
                <a:cs typeface="Courier New" panose="02070309020205020404" pitchFamily="49" charset="0"/>
              </a:rPr>
            </a:br>
            <a:r>
              <a:rPr lang="en-US" sz="900" dirty="0">
                <a:solidFill>
                  <a:schemeClr val="bg1"/>
                </a:solidFill>
                <a:latin typeface="Courier New" panose="02070309020205020404" pitchFamily="49" charset="0"/>
                <a:cs typeface="Courier New" panose="02070309020205020404" pitchFamily="49" charset="0"/>
              </a:rPr>
              <a:t>      &lt;param name="</a:t>
            </a:r>
            <a:r>
              <a:rPr lang="en-US" sz="900" dirty="0" err="1">
                <a:solidFill>
                  <a:schemeClr val="bg1"/>
                </a:solidFill>
                <a:latin typeface="Courier New" panose="02070309020205020404" pitchFamily="49" charset="0"/>
                <a:cs typeface="Courier New" panose="02070309020205020404" pitchFamily="49" charset="0"/>
              </a:rPr>
              <a:t>args.xsl</a:t>
            </a:r>
            <a:r>
              <a:rPr lang="en-US" sz="900" dirty="0">
                <a:solidFill>
                  <a:schemeClr val="bg1"/>
                </a:solidFill>
                <a:latin typeface="Courier New" panose="02070309020205020404" pitchFamily="49" charset="0"/>
                <a:cs typeface="Courier New" panose="02070309020205020404" pitchFamily="49" charset="0"/>
              </a:rPr>
              <a:t>" </a:t>
            </a:r>
            <a:br>
              <a:rPr lang="en-US" sz="900" dirty="0">
                <a:solidFill>
                  <a:schemeClr val="bg1"/>
                </a:solidFill>
                <a:latin typeface="Courier New" panose="02070309020205020404" pitchFamily="49" charset="0"/>
                <a:cs typeface="Courier New" panose="02070309020205020404" pitchFamily="49" charset="0"/>
              </a:rPr>
            </a:br>
            <a:r>
              <a:rPr lang="en-US" sz="900" dirty="0">
                <a:solidFill>
                  <a:schemeClr val="bg1"/>
                </a:solidFill>
                <a:latin typeface="Courier New" panose="02070309020205020404" pitchFamily="49" charset="0"/>
                <a:cs typeface="Courier New" panose="02070309020205020404" pitchFamily="49" charset="0"/>
              </a:rPr>
              <a:t>             value="${</a:t>
            </a:r>
            <a:r>
              <a:rPr lang="en-US" sz="900" dirty="0" err="1">
                <a:solidFill>
                  <a:schemeClr val="bg1"/>
                </a:solidFill>
                <a:latin typeface="Courier New" panose="02070309020205020404" pitchFamily="49" charset="0"/>
                <a:cs typeface="Courier New" panose="02070309020205020404" pitchFamily="49" charset="0"/>
              </a:rPr>
              <a:t>dita.plugin.com.servicenow.ft-html.dir</a:t>
            </a:r>
            <a:r>
              <a:rPr lang="en-US" sz="900" dirty="0">
                <a:solidFill>
                  <a:schemeClr val="bg1"/>
                </a:solidFill>
                <a:latin typeface="Courier New" panose="02070309020205020404" pitchFamily="49" charset="0"/>
                <a:cs typeface="Courier New" panose="02070309020205020404" pitchFamily="49" charset="0"/>
              </a:rPr>
              <a:t>}/</a:t>
            </a:r>
            <a:r>
              <a:rPr lang="en-US" sz="900" dirty="0" err="1">
                <a:solidFill>
                  <a:schemeClr val="bg1"/>
                </a:solidFill>
                <a:latin typeface="Courier New" panose="02070309020205020404" pitchFamily="49" charset="0"/>
                <a:cs typeface="Courier New" panose="02070309020205020404" pitchFamily="49" charset="0"/>
              </a:rPr>
              <a:t>xsl</a:t>
            </a:r>
            <a:r>
              <a:rPr lang="en-US" sz="900" dirty="0">
                <a:solidFill>
                  <a:schemeClr val="bg1"/>
                </a:solidFill>
                <a:latin typeface="Courier New" panose="02070309020205020404" pitchFamily="49" charset="0"/>
                <a:cs typeface="Courier New" panose="02070309020205020404" pitchFamily="49" charset="0"/>
              </a:rPr>
              <a:t>/</a:t>
            </a:r>
            <a:r>
              <a:rPr lang="en-US" sz="900" dirty="0">
                <a:solidFill>
                  <a:schemeClr val="accent1"/>
                </a:solidFill>
                <a:latin typeface="Courier New" panose="02070309020205020404" pitchFamily="49" charset="0"/>
                <a:cs typeface="Courier New" panose="02070309020205020404" pitchFamily="49" charset="0"/>
              </a:rPr>
              <a:t>map2ft-html5.xsl</a:t>
            </a:r>
            <a:r>
              <a:rPr lang="en-US" sz="900" dirty="0">
                <a:solidFill>
                  <a:schemeClr val="bg1"/>
                </a:solidFill>
                <a:latin typeface="Courier New" panose="02070309020205020404" pitchFamily="49" charset="0"/>
                <a:cs typeface="Courier New" panose="02070309020205020404" pitchFamily="49" charset="0"/>
              </a:rPr>
              <a:t>"/&gt;</a:t>
            </a:r>
            <a:br>
              <a:rPr lang="en-US" sz="900" dirty="0">
                <a:solidFill>
                  <a:schemeClr val="bg1"/>
                </a:solidFill>
                <a:latin typeface="Courier New" panose="02070309020205020404" pitchFamily="49" charset="0"/>
                <a:cs typeface="Courier New" panose="02070309020205020404" pitchFamily="49" charset="0"/>
              </a:rPr>
            </a:br>
            <a:r>
              <a:rPr lang="en-US" sz="900" dirty="0">
                <a:solidFill>
                  <a:schemeClr val="bg1"/>
                </a:solidFill>
                <a:latin typeface="Courier New" panose="02070309020205020404" pitchFamily="49" charset="0"/>
                <a:cs typeface="Courier New" panose="02070309020205020404" pitchFamily="49" charset="0"/>
              </a:rPr>
              <a:t>      &lt;param name="args.html5.toc.xsl" </a:t>
            </a:r>
            <a:br>
              <a:rPr lang="en-US" sz="900" dirty="0">
                <a:solidFill>
                  <a:schemeClr val="bg1"/>
                </a:solidFill>
                <a:latin typeface="Courier New" panose="02070309020205020404" pitchFamily="49" charset="0"/>
                <a:cs typeface="Courier New" panose="02070309020205020404" pitchFamily="49" charset="0"/>
              </a:rPr>
            </a:br>
            <a:r>
              <a:rPr lang="en-US" sz="900" dirty="0">
                <a:solidFill>
                  <a:schemeClr val="bg1"/>
                </a:solidFill>
                <a:latin typeface="Courier New" panose="02070309020205020404" pitchFamily="49" charset="0"/>
                <a:cs typeface="Courier New" panose="02070309020205020404" pitchFamily="49" charset="0"/>
              </a:rPr>
              <a:t>             value="${</a:t>
            </a:r>
            <a:r>
              <a:rPr lang="en-US" sz="900" dirty="0" err="1">
                <a:solidFill>
                  <a:schemeClr val="bg1"/>
                </a:solidFill>
                <a:latin typeface="Courier New" panose="02070309020205020404" pitchFamily="49" charset="0"/>
                <a:cs typeface="Courier New" panose="02070309020205020404" pitchFamily="49" charset="0"/>
              </a:rPr>
              <a:t>dita.plugin.com.servicenow.ft-html.dir</a:t>
            </a:r>
            <a:r>
              <a:rPr lang="en-US" sz="900" dirty="0">
                <a:solidFill>
                  <a:schemeClr val="bg1"/>
                </a:solidFill>
                <a:latin typeface="Courier New" panose="02070309020205020404" pitchFamily="49" charset="0"/>
                <a:cs typeface="Courier New" panose="02070309020205020404" pitchFamily="49" charset="0"/>
              </a:rPr>
              <a:t>}/</a:t>
            </a:r>
            <a:r>
              <a:rPr lang="en-US" sz="900" dirty="0" err="1">
                <a:solidFill>
                  <a:schemeClr val="bg1"/>
                </a:solidFill>
                <a:latin typeface="Courier New" panose="02070309020205020404" pitchFamily="49" charset="0"/>
                <a:cs typeface="Courier New" panose="02070309020205020404" pitchFamily="49" charset="0"/>
              </a:rPr>
              <a:t>xsl</a:t>
            </a:r>
            <a:r>
              <a:rPr lang="en-US" sz="900" dirty="0">
                <a:solidFill>
                  <a:schemeClr val="bg1"/>
                </a:solidFill>
                <a:latin typeface="Courier New" panose="02070309020205020404" pitchFamily="49" charset="0"/>
                <a:cs typeface="Courier New" panose="02070309020205020404" pitchFamily="49" charset="0"/>
              </a:rPr>
              <a:t>/</a:t>
            </a:r>
            <a:r>
              <a:rPr lang="en-US" sz="900" dirty="0">
                <a:solidFill>
                  <a:schemeClr val="accent1"/>
                </a:solidFill>
                <a:latin typeface="Courier New" panose="02070309020205020404" pitchFamily="49" charset="0"/>
                <a:cs typeface="Courier New" panose="02070309020205020404" pitchFamily="49" charset="0"/>
              </a:rPr>
              <a:t>map2ftml-map.xsl</a:t>
            </a:r>
            <a:r>
              <a:rPr lang="en-US" sz="900" dirty="0">
                <a:solidFill>
                  <a:schemeClr val="bg1"/>
                </a:solidFill>
                <a:latin typeface="Courier New" panose="02070309020205020404" pitchFamily="49" charset="0"/>
                <a:cs typeface="Courier New" panose="02070309020205020404" pitchFamily="49" charset="0"/>
              </a:rPr>
              <a:t>"/&gt;</a:t>
            </a:r>
            <a:br>
              <a:rPr lang="en-US" sz="900" dirty="0">
                <a:solidFill>
                  <a:schemeClr val="bg1"/>
                </a:solidFill>
                <a:latin typeface="Courier New" panose="02070309020205020404" pitchFamily="49" charset="0"/>
                <a:cs typeface="Courier New" panose="02070309020205020404" pitchFamily="49" charset="0"/>
              </a:rPr>
            </a:br>
            <a:r>
              <a:rPr lang="en-US" sz="900" dirty="0">
                <a:solidFill>
                  <a:schemeClr val="bg1"/>
                </a:solidFill>
                <a:latin typeface="Courier New" panose="02070309020205020404" pitchFamily="49" charset="0"/>
                <a:cs typeface="Courier New" panose="02070309020205020404" pitchFamily="49" charset="0"/>
              </a:rPr>
              <a:t>      &lt;param name="nav-toc" value="child"/&gt; </a:t>
            </a:r>
            <a:br>
              <a:rPr lang="en-US" sz="900" dirty="0">
                <a:solidFill>
                  <a:schemeClr val="bg1"/>
                </a:solidFill>
                <a:latin typeface="Courier New" panose="02070309020205020404" pitchFamily="49" charset="0"/>
                <a:cs typeface="Courier New" panose="02070309020205020404" pitchFamily="49" charset="0"/>
              </a:rPr>
            </a:br>
            <a:r>
              <a:rPr lang="en-US" sz="900" dirty="0">
                <a:solidFill>
                  <a:schemeClr val="bg1"/>
                </a:solidFill>
                <a:latin typeface="Courier New" panose="02070309020205020404" pitchFamily="49" charset="0"/>
                <a:cs typeface="Courier New" panose="02070309020205020404" pitchFamily="49" charset="0"/>
              </a:rPr>
              <a:t>      &lt;param name="</a:t>
            </a:r>
            <a:r>
              <a:rPr lang="en-US" sz="900" dirty="0" err="1">
                <a:solidFill>
                  <a:schemeClr val="bg1"/>
                </a:solidFill>
                <a:latin typeface="Courier New" panose="02070309020205020404" pitchFamily="49" charset="0"/>
                <a:cs typeface="Courier New" panose="02070309020205020404" pitchFamily="49" charset="0"/>
              </a:rPr>
              <a:t>args.rellinks</a:t>
            </a:r>
            <a:r>
              <a:rPr lang="en-US" sz="900" dirty="0">
                <a:solidFill>
                  <a:schemeClr val="bg1"/>
                </a:solidFill>
                <a:latin typeface="Courier New" panose="02070309020205020404" pitchFamily="49" charset="0"/>
                <a:cs typeface="Courier New" panose="02070309020205020404" pitchFamily="49" charset="0"/>
              </a:rPr>
              <a:t>" value="</a:t>
            </a:r>
            <a:r>
              <a:rPr lang="en-US" sz="900" dirty="0" err="1">
                <a:solidFill>
                  <a:schemeClr val="bg1"/>
                </a:solidFill>
                <a:latin typeface="Courier New" panose="02070309020205020404" pitchFamily="49" charset="0"/>
                <a:cs typeface="Courier New" panose="02070309020205020404" pitchFamily="49" charset="0"/>
              </a:rPr>
              <a:t>noparent</a:t>
            </a:r>
            <a:r>
              <a:rPr lang="en-US" sz="900" dirty="0">
                <a:solidFill>
                  <a:schemeClr val="bg1"/>
                </a:solidFill>
                <a:latin typeface="Courier New" panose="02070309020205020404" pitchFamily="49" charset="0"/>
                <a:cs typeface="Courier New" panose="02070309020205020404" pitchFamily="49" charset="0"/>
              </a:rPr>
              <a:t>"/&gt;</a:t>
            </a:r>
            <a:br>
              <a:rPr lang="en-US" sz="900" dirty="0">
                <a:solidFill>
                  <a:schemeClr val="bg1"/>
                </a:solidFill>
                <a:latin typeface="Courier New" panose="02070309020205020404" pitchFamily="49" charset="0"/>
                <a:cs typeface="Courier New" panose="02070309020205020404" pitchFamily="49" charset="0"/>
              </a:rPr>
            </a:br>
            <a:r>
              <a:rPr lang="en-US" sz="900" dirty="0">
                <a:solidFill>
                  <a:schemeClr val="bg1"/>
                </a:solidFill>
                <a:latin typeface="Courier New" panose="02070309020205020404" pitchFamily="49" charset="0"/>
                <a:cs typeface="Courier New" panose="02070309020205020404" pitchFamily="49" charset="0"/>
              </a:rPr>
              <a:t>      &lt;param name="</a:t>
            </a:r>
            <a:r>
              <a:rPr lang="en-US" sz="900" dirty="0" err="1">
                <a:solidFill>
                  <a:schemeClr val="bg1"/>
                </a:solidFill>
                <a:latin typeface="Courier New" panose="02070309020205020404" pitchFamily="49" charset="0"/>
                <a:cs typeface="Courier New" panose="02070309020205020404" pitchFamily="49" charset="0"/>
              </a:rPr>
              <a:t>args.gen.task.lbl</a:t>
            </a:r>
            <a:r>
              <a:rPr lang="en-US" sz="900" dirty="0">
                <a:solidFill>
                  <a:schemeClr val="bg1"/>
                </a:solidFill>
                <a:latin typeface="Courier New" panose="02070309020205020404" pitchFamily="49" charset="0"/>
                <a:cs typeface="Courier New" panose="02070309020205020404" pitchFamily="49" charset="0"/>
              </a:rPr>
              <a:t>" value="YES"/&gt;</a:t>
            </a:r>
            <a:br>
              <a:rPr lang="en-US" sz="900" dirty="0">
                <a:solidFill>
                  <a:schemeClr val="bg1"/>
                </a:solidFill>
                <a:latin typeface="Courier New" panose="02070309020205020404" pitchFamily="49" charset="0"/>
                <a:cs typeface="Courier New" panose="02070309020205020404" pitchFamily="49" charset="0"/>
              </a:rPr>
            </a:br>
            <a:r>
              <a:rPr lang="en-US" sz="900" dirty="0">
                <a:solidFill>
                  <a:schemeClr val="bg1"/>
                </a:solidFill>
                <a:latin typeface="Courier New" panose="02070309020205020404" pitchFamily="49" charset="0"/>
                <a:cs typeface="Courier New" panose="02070309020205020404" pitchFamily="49" charset="0"/>
              </a:rPr>
              <a:t>      &lt;param name="</a:t>
            </a:r>
            <a:r>
              <a:rPr lang="en-US" sz="900" dirty="0" err="1">
                <a:solidFill>
                  <a:schemeClr val="bg1"/>
                </a:solidFill>
                <a:latin typeface="Courier New" panose="02070309020205020404" pitchFamily="49" charset="0"/>
                <a:cs typeface="Courier New" panose="02070309020205020404" pitchFamily="49" charset="0"/>
              </a:rPr>
              <a:t>args.figurelink.style</a:t>
            </a:r>
            <a:r>
              <a:rPr lang="en-US" sz="900" dirty="0">
                <a:solidFill>
                  <a:schemeClr val="bg1"/>
                </a:solidFill>
                <a:latin typeface="Courier New" panose="02070309020205020404" pitchFamily="49" charset="0"/>
                <a:cs typeface="Courier New" panose="02070309020205020404" pitchFamily="49" charset="0"/>
              </a:rPr>
              <a:t>" value="TITLE"/&gt;</a:t>
            </a:r>
            <a:br>
              <a:rPr lang="en-US" sz="900" dirty="0">
                <a:solidFill>
                  <a:schemeClr val="bg1"/>
                </a:solidFill>
                <a:latin typeface="Courier New" panose="02070309020205020404" pitchFamily="49" charset="0"/>
                <a:cs typeface="Courier New" panose="02070309020205020404" pitchFamily="49" charset="0"/>
              </a:rPr>
            </a:br>
            <a:r>
              <a:rPr lang="en-US" sz="900" dirty="0">
                <a:solidFill>
                  <a:schemeClr val="bg1"/>
                </a:solidFill>
                <a:latin typeface="Courier New" panose="02070309020205020404" pitchFamily="49" charset="0"/>
                <a:cs typeface="Courier New" panose="02070309020205020404" pitchFamily="49" charset="0"/>
              </a:rPr>
              <a:t>      &lt;param name="</a:t>
            </a:r>
            <a:r>
              <a:rPr lang="en-US" sz="900" dirty="0" err="1">
                <a:solidFill>
                  <a:schemeClr val="bg1"/>
                </a:solidFill>
                <a:latin typeface="Courier New" panose="02070309020205020404" pitchFamily="49" charset="0"/>
                <a:cs typeface="Courier New" panose="02070309020205020404" pitchFamily="49" charset="0"/>
              </a:rPr>
              <a:t>args.tablelink.style</a:t>
            </a:r>
            <a:r>
              <a:rPr lang="en-US" sz="900" dirty="0">
                <a:solidFill>
                  <a:schemeClr val="bg1"/>
                </a:solidFill>
                <a:latin typeface="Courier New" panose="02070309020205020404" pitchFamily="49" charset="0"/>
                <a:cs typeface="Courier New" panose="02070309020205020404" pitchFamily="49" charset="0"/>
              </a:rPr>
              <a:t>" value="TITLE"/&gt;</a:t>
            </a:r>
            <a:br>
              <a:rPr lang="en-US" sz="900" dirty="0">
                <a:solidFill>
                  <a:schemeClr val="bg1"/>
                </a:solidFill>
                <a:latin typeface="Courier New" panose="02070309020205020404" pitchFamily="49" charset="0"/>
                <a:cs typeface="Courier New" panose="02070309020205020404" pitchFamily="49" charset="0"/>
              </a:rPr>
            </a:br>
            <a:r>
              <a:rPr lang="en-US" sz="900" dirty="0">
                <a:solidFill>
                  <a:schemeClr val="bg1"/>
                </a:solidFill>
                <a:latin typeface="Courier New" panose="02070309020205020404" pitchFamily="49" charset="0"/>
                <a:cs typeface="Courier New" panose="02070309020205020404" pitchFamily="49" charset="0"/>
              </a:rPr>
              <a:t>      &lt;param name="</a:t>
            </a:r>
            <a:r>
              <a:rPr lang="en-US" sz="900" dirty="0" err="1">
                <a:solidFill>
                  <a:schemeClr val="bg1"/>
                </a:solidFill>
                <a:latin typeface="Courier New" panose="02070309020205020404" pitchFamily="49" charset="0"/>
                <a:cs typeface="Courier New" panose="02070309020205020404" pitchFamily="49" charset="0"/>
              </a:rPr>
              <a:t>com.servicenow.dita</a:t>
            </a:r>
            <a:r>
              <a:rPr lang="en-US" sz="900" dirty="0">
                <a:solidFill>
                  <a:schemeClr val="bg1"/>
                </a:solidFill>
                <a:latin typeface="Courier New" panose="02070309020205020404" pitchFamily="49" charset="0"/>
                <a:cs typeface="Courier New" panose="02070309020205020404" pitchFamily="49" charset="0"/>
              </a:rPr>
              <a:t>-author-tools-</a:t>
            </a:r>
            <a:r>
              <a:rPr lang="en-US" sz="900" dirty="0" err="1">
                <a:solidFill>
                  <a:schemeClr val="bg1"/>
                </a:solidFill>
                <a:latin typeface="Courier New" panose="02070309020205020404" pitchFamily="49" charset="0"/>
                <a:cs typeface="Courier New" panose="02070309020205020404" pitchFamily="49" charset="0"/>
              </a:rPr>
              <a:t>dir</a:t>
            </a:r>
            <a:r>
              <a:rPr lang="en-US" sz="900" dirty="0">
                <a:solidFill>
                  <a:schemeClr val="bg1"/>
                </a:solidFill>
                <a:latin typeface="Courier New" panose="02070309020205020404" pitchFamily="49" charset="0"/>
                <a:cs typeface="Courier New" panose="02070309020205020404" pitchFamily="49" charset="0"/>
              </a:rPr>
              <a:t>" </a:t>
            </a:r>
            <a:br>
              <a:rPr lang="en-US" sz="900" dirty="0">
                <a:solidFill>
                  <a:schemeClr val="bg1"/>
                </a:solidFill>
                <a:latin typeface="Courier New" panose="02070309020205020404" pitchFamily="49" charset="0"/>
                <a:cs typeface="Courier New" panose="02070309020205020404" pitchFamily="49" charset="0"/>
              </a:rPr>
            </a:br>
            <a:r>
              <a:rPr lang="en-US" sz="900" dirty="0">
                <a:solidFill>
                  <a:schemeClr val="bg1"/>
                </a:solidFill>
                <a:latin typeface="Courier New" panose="02070309020205020404" pitchFamily="49" charset="0"/>
                <a:cs typeface="Courier New" panose="02070309020205020404" pitchFamily="49" charset="0"/>
              </a:rPr>
              <a:t>             value="${</a:t>
            </a:r>
            <a:r>
              <a:rPr lang="en-US" sz="900" dirty="0" err="1">
                <a:solidFill>
                  <a:schemeClr val="bg1"/>
                </a:solidFill>
                <a:latin typeface="Courier New" panose="02070309020205020404" pitchFamily="49" charset="0"/>
                <a:cs typeface="Courier New" panose="02070309020205020404" pitchFamily="49" charset="0"/>
              </a:rPr>
              <a:t>com.servicenow.dita</a:t>
            </a:r>
            <a:r>
              <a:rPr lang="en-US" sz="900" dirty="0">
                <a:solidFill>
                  <a:schemeClr val="bg1"/>
                </a:solidFill>
                <a:latin typeface="Courier New" panose="02070309020205020404" pitchFamily="49" charset="0"/>
                <a:cs typeface="Courier New" panose="02070309020205020404" pitchFamily="49" charset="0"/>
              </a:rPr>
              <a:t>-author-tools-</a:t>
            </a:r>
            <a:r>
              <a:rPr lang="en-US" sz="900" dirty="0" err="1">
                <a:solidFill>
                  <a:schemeClr val="bg1"/>
                </a:solidFill>
                <a:latin typeface="Courier New" panose="02070309020205020404" pitchFamily="49" charset="0"/>
                <a:cs typeface="Courier New" panose="02070309020205020404" pitchFamily="49" charset="0"/>
              </a:rPr>
              <a:t>dir</a:t>
            </a:r>
            <a:r>
              <a:rPr lang="en-US" sz="900" dirty="0">
                <a:solidFill>
                  <a:schemeClr val="bg1"/>
                </a:solidFill>
                <a:latin typeface="Courier New" panose="02070309020205020404" pitchFamily="49" charset="0"/>
                <a:cs typeface="Courier New" panose="02070309020205020404" pitchFamily="49" charset="0"/>
              </a:rPr>
              <a:t>}" </a:t>
            </a:r>
            <a:br>
              <a:rPr lang="en-US" sz="900" dirty="0">
                <a:solidFill>
                  <a:schemeClr val="bg1"/>
                </a:solidFill>
                <a:latin typeface="Courier New" panose="02070309020205020404" pitchFamily="49" charset="0"/>
                <a:cs typeface="Courier New" panose="02070309020205020404" pitchFamily="49" charset="0"/>
              </a:rPr>
            </a:br>
            <a:r>
              <a:rPr lang="en-US" sz="900" dirty="0">
                <a:solidFill>
                  <a:schemeClr val="bg1"/>
                </a:solidFill>
                <a:latin typeface="Courier New" panose="02070309020205020404" pitchFamily="49" charset="0"/>
                <a:cs typeface="Courier New" panose="02070309020205020404" pitchFamily="49" charset="0"/>
              </a:rPr>
              <a:t>             </a:t>
            </a:r>
            <a:r>
              <a:rPr lang="en-US" sz="900" dirty="0" err="1">
                <a:solidFill>
                  <a:schemeClr val="bg1"/>
                </a:solidFill>
                <a:latin typeface="Courier New" panose="02070309020205020404" pitchFamily="49" charset="0"/>
                <a:cs typeface="Courier New" panose="02070309020205020404" pitchFamily="49" charset="0"/>
              </a:rPr>
              <a:t>if:set</a:t>
            </a:r>
            <a:r>
              <a:rPr lang="en-US" sz="900" dirty="0">
                <a:solidFill>
                  <a:schemeClr val="bg1"/>
                </a:solidFill>
                <a:latin typeface="Courier New" panose="02070309020205020404" pitchFamily="49" charset="0"/>
                <a:cs typeface="Courier New" panose="02070309020205020404" pitchFamily="49" charset="0"/>
              </a:rPr>
              <a:t>="</a:t>
            </a:r>
            <a:r>
              <a:rPr lang="en-US" sz="900" dirty="0" err="1">
                <a:solidFill>
                  <a:schemeClr val="bg1"/>
                </a:solidFill>
                <a:latin typeface="Courier New" panose="02070309020205020404" pitchFamily="49" charset="0"/>
                <a:cs typeface="Courier New" panose="02070309020205020404" pitchFamily="49" charset="0"/>
              </a:rPr>
              <a:t>com.servicenow.dita</a:t>
            </a:r>
            <a:r>
              <a:rPr lang="en-US" sz="900" dirty="0">
                <a:solidFill>
                  <a:schemeClr val="bg1"/>
                </a:solidFill>
                <a:latin typeface="Courier New" panose="02070309020205020404" pitchFamily="49" charset="0"/>
                <a:cs typeface="Courier New" panose="02070309020205020404" pitchFamily="49" charset="0"/>
              </a:rPr>
              <a:t>-author-tools-</a:t>
            </a:r>
            <a:r>
              <a:rPr lang="en-US" sz="900" dirty="0" err="1">
                <a:solidFill>
                  <a:schemeClr val="bg1"/>
                </a:solidFill>
                <a:latin typeface="Courier New" panose="02070309020205020404" pitchFamily="49" charset="0"/>
                <a:cs typeface="Courier New" panose="02070309020205020404" pitchFamily="49" charset="0"/>
              </a:rPr>
              <a:t>dir</a:t>
            </a:r>
            <a:r>
              <a:rPr lang="en-US" sz="900" dirty="0">
                <a:solidFill>
                  <a:schemeClr val="bg1"/>
                </a:solidFill>
                <a:latin typeface="Courier New" panose="02070309020205020404" pitchFamily="49" charset="0"/>
                <a:cs typeface="Courier New" panose="02070309020205020404" pitchFamily="49" charset="0"/>
              </a:rPr>
              <a:t>"/&gt;</a:t>
            </a:r>
            <a:br>
              <a:rPr lang="en-US" sz="900" dirty="0">
                <a:solidFill>
                  <a:schemeClr val="bg1"/>
                </a:solidFill>
                <a:latin typeface="Courier New" panose="02070309020205020404" pitchFamily="49" charset="0"/>
                <a:cs typeface="Courier New" panose="02070309020205020404" pitchFamily="49" charset="0"/>
              </a:rPr>
            </a:br>
            <a:r>
              <a:rPr lang="en-US" sz="900" dirty="0">
                <a:solidFill>
                  <a:schemeClr val="bg1"/>
                </a:solidFill>
                <a:latin typeface="Courier New" panose="02070309020205020404" pitchFamily="49" charset="0"/>
                <a:cs typeface="Courier New" panose="02070309020205020404" pitchFamily="49" charset="0"/>
              </a:rPr>
              <a:t>      &lt;param name="</a:t>
            </a:r>
            <a:r>
              <a:rPr lang="en-US" sz="900" dirty="0" err="1">
                <a:solidFill>
                  <a:schemeClr val="bg1"/>
                </a:solidFill>
                <a:latin typeface="Courier New" panose="02070309020205020404" pitchFamily="49" charset="0"/>
                <a:cs typeface="Courier New" panose="02070309020205020404" pitchFamily="49" charset="0"/>
              </a:rPr>
              <a:t>com.servicenow.url</a:t>
            </a:r>
            <a:r>
              <a:rPr lang="en-US" sz="900" dirty="0">
                <a:solidFill>
                  <a:schemeClr val="bg1"/>
                </a:solidFill>
                <a:latin typeface="Courier New" panose="02070309020205020404" pitchFamily="49" charset="0"/>
                <a:cs typeface="Courier New" panose="02070309020205020404" pitchFamily="49" charset="0"/>
              </a:rPr>
              <a:t>-report-</a:t>
            </a:r>
            <a:r>
              <a:rPr lang="en-US" sz="900" dirty="0" err="1">
                <a:solidFill>
                  <a:schemeClr val="bg1"/>
                </a:solidFill>
                <a:latin typeface="Courier New" panose="02070309020205020404" pitchFamily="49" charset="0"/>
                <a:cs typeface="Courier New" panose="02070309020205020404" pitchFamily="49" charset="0"/>
              </a:rPr>
              <a:t>dir</a:t>
            </a:r>
            <a:r>
              <a:rPr lang="en-US" sz="900" dirty="0">
                <a:solidFill>
                  <a:schemeClr val="bg1"/>
                </a:solidFill>
                <a:latin typeface="Courier New" panose="02070309020205020404" pitchFamily="49" charset="0"/>
                <a:cs typeface="Courier New" panose="02070309020205020404" pitchFamily="49" charset="0"/>
              </a:rPr>
              <a:t>"</a:t>
            </a:r>
            <a:br>
              <a:rPr lang="en-US" sz="900" dirty="0">
                <a:solidFill>
                  <a:schemeClr val="bg1"/>
                </a:solidFill>
                <a:latin typeface="Courier New" panose="02070309020205020404" pitchFamily="49" charset="0"/>
                <a:cs typeface="Courier New" panose="02070309020205020404" pitchFamily="49" charset="0"/>
              </a:rPr>
            </a:br>
            <a:r>
              <a:rPr lang="en-US" sz="900" dirty="0">
                <a:solidFill>
                  <a:schemeClr val="bg1"/>
                </a:solidFill>
                <a:latin typeface="Courier New" panose="02070309020205020404" pitchFamily="49" charset="0"/>
                <a:cs typeface="Courier New" panose="02070309020205020404" pitchFamily="49" charset="0"/>
              </a:rPr>
              <a:t>             value="${</a:t>
            </a:r>
            <a:r>
              <a:rPr lang="en-US" sz="900" dirty="0" err="1">
                <a:solidFill>
                  <a:schemeClr val="bg1"/>
                </a:solidFill>
                <a:latin typeface="Courier New" panose="02070309020205020404" pitchFamily="49" charset="0"/>
                <a:cs typeface="Courier New" panose="02070309020205020404" pitchFamily="49" charset="0"/>
              </a:rPr>
              <a:t>com.servicenow.url</a:t>
            </a:r>
            <a:r>
              <a:rPr lang="en-US" sz="900" dirty="0">
                <a:solidFill>
                  <a:schemeClr val="bg1"/>
                </a:solidFill>
                <a:latin typeface="Courier New" panose="02070309020205020404" pitchFamily="49" charset="0"/>
                <a:cs typeface="Courier New" panose="02070309020205020404" pitchFamily="49" charset="0"/>
              </a:rPr>
              <a:t>-report-</a:t>
            </a:r>
            <a:r>
              <a:rPr lang="en-US" sz="900" dirty="0" err="1">
                <a:solidFill>
                  <a:schemeClr val="bg1"/>
                </a:solidFill>
                <a:latin typeface="Courier New" panose="02070309020205020404" pitchFamily="49" charset="0"/>
                <a:cs typeface="Courier New" panose="02070309020205020404" pitchFamily="49" charset="0"/>
              </a:rPr>
              <a:t>dir</a:t>
            </a:r>
            <a:r>
              <a:rPr lang="en-US" sz="900" dirty="0">
                <a:solidFill>
                  <a:schemeClr val="bg1"/>
                </a:solidFill>
                <a:latin typeface="Courier New" panose="02070309020205020404" pitchFamily="49" charset="0"/>
                <a:cs typeface="Courier New" panose="02070309020205020404" pitchFamily="49" charset="0"/>
              </a:rPr>
              <a:t>}"/&gt;</a:t>
            </a:r>
            <a:br>
              <a:rPr lang="en-US" sz="900" dirty="0">
                <a:solidFill>
                  <a:schemeClr val="bg1"/>
                </a:solidFill>
                <a:latin typeface="Courier New" panose="02070309020205020404" pitchFamily="49" charset="0"/>
                <a:cs typeface="Courier New" panose="02070309020205020404" pitchFamily="49" charset="0"/>
              </a:rPr>
            </a:br>
            <a:r>
              <a:rPr lang="en-US" sz="900" dirty="0">
                <a:solidFill>
                  <a:schemeClr val="bg1"/>
                </a:solidFill>
                <a:latin typeface="Courier New" panose="02070309020205020404" pitchFamily="49" charset="0"/>
                <a:cs typeface="Courier New" panose="02070309020205020404" pitchFamily="49" charset="0"/>
              </a:rPr>
              <a:t>      &lt;param name="</a:t>
            </a:r>
            <a:r>
              <a:rPr lang="en-US" sz="900" dirty="0" err="1">
                <a:solidFill>
                  <a:schemeClr val="bg1"/>
                </a:solidFill>
                <a:latin typeface="Courier New" panose="02070309020205020404" pitchFamily="49" charset="0"/>
                <a:cs typeface="Courier New" panose="02070309020205020404" pitchFamily="49" charset="0"/>
              </a:rPr>
              <a:t>com.servicenow.subjectscheme</a:t>
            </a:r>
            <a:r>
              <a:rPr lang="en-US" sz="900" dirty="0">
                <a:solidFill>
                  <a:schemeClr val="bg1"/>
                </a:solidFill>
                <a:latin typeface="Courier New" panose="02070309020205020404" pitchFamily="49" charset="0"/>
                <a:cs typeface="Courier New" panose="02070309020205020404" pitchFamily="49" charset="0"/>
              </a:rPr>
              <a:t>" </a:t>
            </a:r>
            <a:br>
              <a:rPr lang="en-US" sz="900" dirty="0">
                <a:solidFill>
                  <a:schemeClr val="bg1"/>
                </a:solidFill>
                <a:latin typeface="Courier New" panose="02070309020205020404" pitchFamily="49" charset="0"/>
                <a:cs typeface="Courier New" panose="02070309020205020404" pitchFamily="49" charset="0"/>
              </a:rPr>
            </a:br>
            <a:r>
              <a:rPr lang="en-US" sz="900" dirty="0">
                <a:solidFill>
                  <a:schemeClr val="bg1"/>
                </a:solidFill>
                <a:latin typeface="Courier New" panose="02070309020205020404" pitchFamily="49" charset="0"/>
                <a:cs typeface="Courier New" panose="02070309020205020404" pitchFamily="49" charset="0"/>
              </a:rPr>
              <a:t>             value="${</a:t>
            </a:r>
            <a:r>
              <a:rPr lang="en-US" sz="900" dirty="0" err="1">
                <a:solidFill>
                  <a:schemeClr val="bg1"/>
                </a:solidFill>
                <a:latin typeface="Courier New" panose="02070309020205020404" pitchFamily="49" charset="0"/>
                <a:cs typeface="Courier New" panose="02070309020205020404" pitchFamily="49" charset="0"/>
              </a:rPr>
              <a:t>com.servicenow.subjectscheme</a:t>
            </a:r>
            <a:r>
              <a:rPr lang="en-US" sz="900" dirty="0">
                <a:solidFill>
                  <a:schemeClr val="bg1"/>
                </a:solidFill>
                <a:latin typeface="Courier New" panose="02070309020205020404" pitchFamily="49" charset="0"/>
                <a:cs typeface="Courier New" panose="02070309020205020404" pitchFamily="49" charset="0"/>
              </a:rPr>
              <a:t>}" </a:t>
            </a:r>
            <a:br>
              <a:rPr lang="en-US" sz="900" dirty="0">
                <a:solidFill>
                  <a:schemeClr val="bg1"/>
                </a:solidFill>
                <a:latin typeface="Courier New" panose="02070309020205020404" pitchFamily="49" charset="0"/>
                <a:cs typeface="Courier New" panose="02070309020205020404" pitchFamily="49" charset="0"/>
              </a:rPr>
            </a:br>
            <a:r>
              <a:rPr lang="en-US" sz="900" dirty="0">
                <a:solidFill>
                  <a:schemeClr val="bg1"/>
                </a:solidFill>
                <a:latin typeface="Courier New" panose="02070309020205020404" pitchFamily="49" charset="0"/>
                <a:cs typeface="Courier New" panose="02070309020205020404" pitchFamily="49" charset="0"/>
              </a:rPr>
              <a:t>             </a:t>
            </a:r>
            <a:r>
              <a:rPr lang="en-US" sz="900" dirty="0" err="1">
                <a:solidFill>
                  <a:schemeClr val="bg1"/>
                </a:solidFill>
                <a:latin typeface="Courier New" panose="02070309020205020404" pitchFamily="49" charset="0"/>
                <a:cs typeface="Courier New" panose="02070309020205020404" pitchFamily="49" charset="0"/>
              </a:rPr>
              <a:t>if:set</a:t>
            </a:r>
            <a:r>
              <a:rPr lang="en-US" sz="900" dirty="0">
                <a:solidFill>
                  <a:schemeClr val="bg1"/>
                </a:solidFill>
                <a:latin typeface="Courier New" panose="02070309020205020404" pitchFamily="49" charset="0"/>
                <a:cs typeface="Courier New" panose="02070309020205020404" pitchFamily="49" charset="0"/>
              </a:rPr>
              <a:t>="</a:t>
            </a:r>
            <a:r>
              <a:rPr lang="en-US" sz="900" dirty="0" err="1">
                <a:solidFill>
                  <a:schemeClr val="bg1"/>
                </a:solidFill>
                <a:latin typeface="Courier New" panose="02070309020205020404" pitchFamily="49" charset="0"/>
                <a:cs typeface="Courier New" panose="02070309020205020404" pitchFamily="49" charset="0"/>
              </a:rPr>
              <a:t>com.servicenow.subjectscheme</a:t>
            </a:r>
            <a:r>
              <a:rPr lang="en-US" sz="900" dirty="0">
                <a:solidFill>
                  <a:schemeClr val="bg1"/>
                </a:solidFill>
                <a:latin typeface="Courier New" panose="02070309020205020404" pitchFamily="49" charset="0"/>
                <a:cs typeface="Courier New" panose="02070309020205020404" pitchFamily="49" charset="0"/>
              </a:rPr>
              <a:t>"/&gt;</a:t>
            </a:r>
            <a:br>
              <a:rPr lang="en-US" sz="900" dirty="0">
                <a:solidFill>
                  <a:schemeClr val="bg1"/>
                </a:solidFill>
                <a:latin typeface="Courier New" panose="02070309020205020404" pitchFamily="49" charset="0"/>
                <a:cs typeface="Courier New" panose="02070309020205020404" pitchFamily="49" charset="0"/>
              </a:rPr>
            </a:br>
            <a:r>
              <a:rPr lang="en-US" sz="900" dirty="0">
                <a:solidFill>
                  <a:schemeClr val="bg1"/>
                </a:solidFill>
                <a:latin typeface="Courier New" panose="02070309020205020404" pitchFamily="49" charset="0"/>
                <a:cs typeface="Courier New" panose="02070309020205020404" pitchFamily="49" charset="0"/>
              </a:rPr>
              <a:t>      &lt;param name="</a:t>
            </a:r>
            <a:r>
              <a:rPr lang="en-US" sz="900" dirty="0" err="1">
                <a:solidFill>
                  <a:schemeClr val="bg1"/>
                </a:solidFill>
                <a:latin typeface="Courier New" panose="02070309020205020404" pitchFamily="49" charset="0"/>
                <a:cs typeface="Courier New" panose="02070309020205020404" pitchFamily="49" charset="0"/>
              </a:rPr>
              <a:t>com.servicenow.fail</a:t>
            </a:r>
            <a:r>
              <a:rPr lang="en-US" sz="900" dirty="0">
                <a:solidFill>
                  <a:schemeClr val="bg1"/>
                </a:solidFill>
                <a:latin typeface="Courier New" panose="02070309020205020404" pitchFamily="49" charset="0"/>
                <a:cs typeface="Courier New" panose="02070309020205020404" pitchFamily="49" charset="0"/>
              </a:rPr>
              <a:t>-on-duplicate-keys" </a:t>
            </a:r>
            <a:br>
              <a:rPr lang="en-US" sz="900" dirty="0">
                <a:solidFill>
                  <a:schemeClr val="bg1"/>
                </a:solidFill>
                <a:latin typeface="Courier New" panose="02070309020205020404" pitchFamily="49" charset="0"/>
                <a:cs typeface="Courier New" panose="02070309020205020404" pitchFamily="49" charset="0"/>
              </a:rPr>
            </a:br>
            <a:r>
              <a:rPr lang="en-US" sz="900" dirty="0">
                <a:solidFill>
                  <a:schemeClr val="bg1"/>
                </a:solidFill>
                <a:latin typeface="Courier New" panose="02070309020205020404" pitchFamily="49" charset="0"/>
                <a:cs typeface="Courier New" panose="02070309020205020404" pitchFamily="49" charset="0"/>
              </a:rPr>
              <a:t>             value="${</a:t>
            </a:r>
            <a:r>
              <a:rPr lang="en-US" sz="900" dirty="0" err="1">
                <a:solidFill>
                  <a:schemeClr val="bg1"/>
                </a:solidFill>
                <a:latin typeface="Courier New" panose="02070309020205020404" pitchFamily="49" charset="0"/>
                <a:cs typeface="Courier New" panose="02070309020205020404" pitchFamily="49" charset="0"/>
              </a:rPr>
              <a:t>com.servicenow.fail</a:t>
            </a:r>
            <a:r>
              <a:rPr lang="en-US" sz="900" dirty="0">
                <a:solidFill>
                  <a:schemeClr val="bg1"/>
                </a:solidFill>
                <a:latin typeface="Courier New" panose="02070309020205020404" pitchFamily="49" charset="0"/>
                <a:cs typeface="Courier New" panose="02070309020205020404" pitchFamily="49" charset="0"/>
              </a:rPr>
              <a:t>-on-duplicate-keys}" </a:t>
            </a:r>
            <a:br>
              <a:rPr lang="en-US" sz="900" dirty="0">
                <a:solidFill>
                  <a:schemeClr val="bg1"/>
                </a:solidFill>
                <a:latin typeface="Courier New" panose="02070309020205020404" pitchFamily="49" charset="0"/>
                <a:cs typeface="Courier New" panose="02070309020205020404" pitchFamily="49" charset="0"/>
              </a:rPr>
            </a:br>
            <a:r>
              <a:rPr lang="en-US" sz="900" dirty="0">
                <a:solidFill>
                  <a:schemeClr val="bg1"/>
                </a:solidFill>
                <a:latin typeface="Courier New" panose="02070309020205020404" pitchFamily="49" charset="0"/>
                <a:cs typeface="Courier New" panose="02070309020205020404" pitchFamily="49" charset="0"/>
              </a:rPr>
              <a:t>             </a:t>
            </a:r>
            <a:r>
              <a:rPr lang="en-US" sz="900" dirty="0" err="1">
                <a:solidFill>
                  <a:schemeClr val="bg1"/>
                </a:solidFill>
                <a:latin typeface="Courier New" panose="02070309020205020404" pitchFamily="49" charset="0"/>
                <a:cs typeface="Courier New" panose="02070309020205020404" pitchFamily="49" charset="0"/>
              </a:rPr>
              <a:t>if:set</a:t>
            </a:r>
            <a:r>
              <a:rPr lang="en-US" sz="900" dirty="0">
                <a:solidFill>
                  <a:schemeClr val="bg1"/>
                </a:solidFill>
                <a:latin typeface="Courier New" panose="02070309020205020404" pitchFamily="49" charset="0"/>
                <a:cs typeface="Courier New" panose="02070309020205020404" pitchFamily="49" charset="0"/>
              </a:rPr>
              <a:t>="</a:t>
            </a:r>
            <a:r>
              <a:rPr lang="en-US" sz="900" dirty="0" err="1">
                <a:solidFill>
                  <a:schemeClr val="bg1"/>
                </a:solidFill>
                <a:latin typeface="Courier New" panose="02070309020205020404" pitchFamily="49" charset="0"/>
                <a:cs typeface="Courier New" panose="02070309020205020404" pitchFamily="49" charset="0"/>
              </a:rPr>
              <a:t>com.servicenow.fail</a:t>
            </a:r>
            <a:r>
              <a:rPr lang="en-US" sz="900" dirty="0">
                <a:solidFill>
                  <a:schemeClr val="bg1"/>
                </a:solidFill>
                <a:latin typeface="Courier New" panose="02070309020205020404" pitchFamily="49" charset="0"/>
                <a:cs typeface="Courier New" panose="02070309020205020404" pitchFamily="49" charset="0"/>
              </a:rPr>
              <a:t>-on-duplicate-keys"/&gt;</a:t>
            </a:r>
            <a:br>
              <a:rPr lang="en-US" sz="900" dirty="0">
                <a:solidFill>
                  <a:schemeClr val="bg1"/>
                </a:solidFill>
                <a:latin typeface="Courier New" panose="02070309020205020404" pitchFamily="49" charset="0"/>
                <a:cs typeface="Courier New" panose="02070309020205020404" pitchFamily="49" charset="0"/>
              </a:rPr>
            </a:br>
            <a:r>
              <a:rPr lang="en-US" sz="900" dirty="0">
                <a:solidFill>
                  <a:schemeClr val="bg1"/>
                </a:solidFill>
                <a:latin typeface="Courier New" panose="02070309020205020404" pitchFamily="49" charset="0"/>
                <a:cs typeface="Courier New" panose="02070309020205020404" pitchFamily="49" charset="0"/>
              </a:rPr>
              <a:t>      &lt;param name="</a:t>
            </a:r>
            <a:r>
              <a:rPr lang="en-US" sz="900" dirty="0" err="1">
                <a:solidFill>
                  <a:schemeClr val="bg1"/>
                </a:solidFill>
                <a:latin typeface="Courier New" panose="02070309020205020404" pitchFamily="49" charset="0"/>
                <a:cs typeface="Courier New" panose="02070309020205020404" pitchFamily="49" charset="0"/>
              </a:rPr>
              <a:t>com.servicenow.is</a:t>
            </a:r>
            <a:r>
              <a:rPr lang="en-US" sz="900" dirty="0">
                <a:solidFill>
                  <a:schemeClr val="bg1"/>
                </a:solidFill>
                <a:latin typeface="Courier New" panose="02070309020205020404" pitchFamily="49" charset="0"/>
                <a:cs typeface="Courier New" panose="02070309020205020404" pitchFamily="49" charset="0"/>
              </a:rPr>
              <a:t>-public" value="${</a:t>
            </a:r>
            <a:r>
              <a:rPr lang="en-US" sz="900" dirty="0" err="1">
                <a:solidFill>
                  <a:schemeClr val="bg1"/>
                </a:solidFill>
                <a:latin typeface="Courier New" panose="02070309020205020404" pitchFamily="49" charset="0"/>
                <a:cs typeface="Courier New" panose="02070309020205020404" pitchFamily="49" charset="0"/>
              </a:rPr>
              <a:t>com.servicenow.is</a:t>
            </a:r>
            <a:r>
              <a:rPr lang="en-US" sz="900" dirty="0">
                <a:solidFill>
                  <a:schemeClr val="bg1"/>
                </a:solidFill>
                <a:latin typeface="Courier New" panose="02070309020205020404" pitchFamily="49" charset="0"/>
                <a:cs typeface="Courier New" panose="02070309020205020404" pitchFamily="49" charset="0"/>
              </a:rPr>
              <a:t>-public}"/&gt;</a:t>
            </a:r>
            <a:br>
              <a:rPr lang="en-US" sz="900" dirty="0">
                <a:solidFill>
                  <a:schemeClr val="bg1"/>
                </a:solidFill>
                <a:latin typeface="Courier New" panose="02070309020205020404" pitchFamily="49" charset="0"/>
                <a:cs typeface="Courier New" panose="02070309020205020404" pitchFamily="49" charset="0"/>
              </a:rPr>
            </a:br>
            <a:r>
              <a:rPr lang="en-US" sz="900" dirty="0">
                <a:solidFill>
                  <a:schemeClr val="bg1"/>
                </a:solidFill>
                <a:latin typeface="Courier New" panose="02070309020205020404" pitchFamily="49" charset="0"/>
                <a:cs typeface="Courier New" panose="02070309020205020404" pitchFamily="49" charset="0"/>
              </a:rPr>
              <a:t>&lt;/</a:t>
            </a:r>
            <a:r>
              <a:rPr lang="en-US" sz="900" dirty="0" err="1">
                <a:solidFill>
                  <a:schemeClr val="bg1"/>
                </a:solidFill>
                <a:latin typeface="Courier New" panose="02070309020205020404" pitchFamily="49" charset="0"/>
                <a:cs typeface="Courier New" panose="02070309020205020404" pitchFamily="49" charset="0"/>
              </a:rPr>
              <a:t>antcall</a:t>
            </a:r>
            <a:r>
              <a:rPr lang="en-US" sz="900" dirty="0">
                <a:solidFill>
                  <a:schemeClr val="bg1"/>
                </a:solidFill>
                <a:latin typeface="Courier New" panose="02070309020205020404" pitchFamily="49" charset="0"/>
                <a:cs typeface="Courier New" panose="02070309020205020404" pitchFamily="49" charset="0"/>
              </a:rPr>
              <a:t>&gt;</a:t>
            </a:r>
            <a:br>
              <a:rPr lang="en-US" sz="900" dirty="0">
                <a:solidFill>
                  <a:schemeClr val="bg1"/>
                </a:solidFill>
                <a:latin typeface="Courier New" panose="02070309020205020404" pitchFamily="49" charset="0"/>
                <a:cs typeface="Courier New" panose="02070309020205020404" pitchFamily="49" charset="0"/>
              </a:rPr>
            </a:br>
            <a:br>
              <a:rPr lang="en-US" sz="900" dirty="0">
                <a:solidFill>
                  <a:schemeClr val="bg1"/>
                </a:solidFill>
                <a:latin typeface="Courier New" panose="02070309020205020404" pitchFamily="49" charset="0"/>
                <a:cs typeface="Courier New" panose="02070309020205020404" pitchFamily="49" charset="0"/>
              </a:rPr>
            </a:br>
            <a:r>
              <a:rPr lang="en-US" sz="1050" dirty="0">
                <a:solidFill>
                  <a:schemeClr val="bg1"/>
                </a:solidFill>
                <a:latin typeface="Courier New" panose="02070309020205020404" pitchFamily="49" charset="0"/>
                <a:cs typeface="Courier New" panose="02070309020205020404" pitchFamily="49" charset="0"/>
              </a:rPr>
              <a:t>&lt;</a:t>
            </a:r>
            <a:r>
              <a:rPr lang="en-US" sz="900" dirty="0">
                <a:solidFill>
                  <a:schemeClr val="bg1"/>
                </a:solidFill>
                <a:latin typeface="Courier New" panose="02070309020205020404" pitchFamily="49" charset="0"/>
                <a:cs typeface="Courier New" panose="02070309020205020404" pitchFamily="49" charset="0"/>
              </a:rPr>
              <a:t>target name="</a:t>
            </a:r>
            <a:r>
              <a:rPr lang="en-US" sz="900" dirty="0">
                <a:solidFill>
                  <a:schemeClr val="accent1"/>
                </a:solidFill>
                <a:latin typeface="Courier New" panose="02070309020205020404" pitchFamily="49" charset="0"/>
                <a:cs typeface="Courier New" panose="02070309020205020404" pitchFamily="49" charset="0"/>
              </a:rPr>
              <a:t>do-dita2ft-html</a:t>
            </a:r>
            <a:r>
              <a:rPr lang="en-US" sz="900" dirty="0">
                <a:solidFill>
                  <a:schemeClr val="bg1"/>
                </a:solidFill>
                <a:latin typeface="Courier New" panose="02070309020205020404" pitchFamily="49" charset="0"/>
                <a:cs typeface="Courier New" panose="02070309020205020404" pitchFamily="49" charset="0"/>
              </a:rPr>
              <a:t>"</a:t>
            </a:r>
            <a:br>
              <a:rPr lang="en-US" sz="900" dirty="0">
                <a:solidFill>
                  <a:schemeClr val="bg1"/>
                </a:solidFill>
                <a:latin typeface="Courier New" panose="02070309020205020404" pitchFamily="49" charset="0"/>
                <a:cs typeface="Courier New" panose="02070309020205020404" pitchFamily="49" charset="0"/>
              </a:rPr>
            </a:br>
            <a:r>
              <a:rPr lang="en-US" sz="900" dirty="0">
                <a:solidFill>
                  <a:schemeClr val="bg1"/>
                </a:solidFill>
                <a:latin typeface="Courier New" panose="02070309020205020404" pitchFamily="49" charset="0"/>
                <a:cs typeface="Courier New" panose="02070309020205020404" pitchFamily="49" charset="0"/>
              </a:rPr>
              <a:t>    depends="html5.init,</a:t>
            </a:r>
            <a:br>
              <a:rPr lang="en-US" sz="900" dirty="0">
                <a:solidFill>
                  <a:schemeClr val="bg1"/>
                </a:solidFill>
                <a:latin typeface="Courier New" panose="02070309020205020404" pitchFamily="49" charset="0"/>
                <a:cs typeface="Courier New" panose="02070309020205020404" pitchFamily="49" charset="0"/>
              </a:rPr>
            </a:br>
            <a:r>
              <a:rPr lang="en-US" sz="900" dirty="0">
                <a:solidFill>
                  <a:schemeClr val="bg1"/>
                </a:solidFill>
                <a:latin typeface="Courier New" panose="02070309020205020404" pitchFamily="49" charset="0"/>
                <a:cs typeface="Courier New" panose="02070309020205020404" pitchFamily="49" charset="0"/>
              </a:rPr>
              <a:t>    build-</a:t>
            </a:r>
            <a:r>
              <a:rPr lang="en-US" sz="900" dirty="0" err="1">
                <a:solidFill>
                  <a:schemeClr val="bg1"/>
                </a:solidFill>
                <a:latin typeface="Courier New" panose="02070309020205020404" pitchFamily="49" charset="0"/>
                <a:cs typeface="Courier New" panose="02070309020205020404" pitchFamily="49" charset="0"/>
              </a:rPr>
              <a:t>init</a:t>
            </a:r>
            <a:r>
              <a:rPr lang="en-US" sz="900" dirty="0">
                <a:solidFill>
                  <a:schemeClr val="bg1"/>
                </a:solidFill>
                <a:latin typeface="Courier New" panose="02070309020205020404" pitchFamily="49" charset="0"/>
                <a:cs typeface="Courier New" panose="02070309020205020404" pitchFamily="49" charset="0"/>
              </a:rPr>
              <a:t>,</a:t>
            </a:r>
            <a:br>
              <a:rPr lang="en-US" sz="900" dirty="0">
                <a:solidFill>
                  <a:schemeClr val="bg1"/>
                </a:solidFill>
                <a:latin typeface="Courier New" panose="02070309020205020404" pitchFamily="49" charset="0"/>
                <a:cs typeface="Courier New" panose="02070309020205020404" pitchFamily="49" charset="0"/>
              </a:rPr>
            </a:br>
            <a:r>
              <a:rPr lang="en-US" sz="900" dirty="0">
                <a:solidFill>
                  <a:schemeClr val="bg1"/>
                </a:solidFill>
                <a:latin typeface="Courier New" panose="02070309020205020404" pitchFamily="49" charset="0"/>
                <a:cs typeface="Courier New" panose="02070309020205020404" pitchFamily="49" charset="0"/>
              </a:rPr>
              <a:t>    preprocess2,</a:t>
            </a:r>
            <a:br>
              <a:rPr lang="en-US" sz="900" dirty="0">
                <a:solidFill>
                  <a:schemeClr val="bg1"/>
                </a:solidFill>
                <a:latin typeface="Courier New" panose="02070309020205020404" pitchFamily="49" charset="0"/>
                <a:cs typeface="Courier New" panose="02070309020205020404" pitchFamily="49" charset="0"/>
              </a:rPr>
            </a:br>
            <a:r>
              <a:rPr lang="en-US" sz="900" dirty="0">
                <a:solidFill>
                  <a:schemeClr val="bg1"/>
                </a:solidFill>
                <a:latin typeface="Courier New" panose="02070309020205020404" pitchFamily="49" charset="0"/>
                <a:cs typeface="Courier New" panose="02070309020205020404" pitchFamily="49" charset="0"/>
              </a:rPr>
              <a:t>    html5.map,</a:t>
            </a:r>
            <a:br>
              <a:rPr lang="en-US" sz="900" dirty="0">
                <a:solidFill>
                  <a:schemeClr val="bg1"/>
                </a:solidFill>
                <a:latin typeface="Courier New" panose="02070309020205020404" pitchFamily="49" charset="0"/>
                <a:cs typeface="Courier New" panose="02070309020205020404" pitchFamily="49" charset="0"/>
              </a:rPr>
            </a:br>
            <a:r>
              <a:rPr lang="en-US" sz="900" dirty="0">
                <a:solidFill>
                  <a:schemeClr val="bg1"/>
                </a:solidFill>
                <a:latin typeface="Courier New" panose="02070309020205020404" pitchFamily="49" charset="0"/>
                <a:cs typeface="Courier New" panose="02070309020205020404" pitchFamily="49" charset="0"/>
              </a:rPr>
              <a:t>    html5.topic,</a:t>
            </a:r>
            <a:br>
              <a:rPr lang="en-US" sz="900" dirty="0">
                <a:solidFill>
                  <a:schemeClr val="bg1"/>
                </a:solidFill>
                <a:latin typeface="Courier New" panose="02070309020205020404" pitchFamily="49" charset="0"/>
                <a:cs typeface="Courier New" panose="02070309020205020404" pitchFamily="49" charset="0"/>
              </a:rPr>
            </a:br>
            <a:r>
              <a:rPr lang="en-US" sz="900" dirty="0">
                <a:solidFill>
                  <a:schemeClr val="bg1"/>
                </a:solidFill>
                <a:latin typeface="Courier New" panose="02070309020205020404" pitchFamily="49" charset="0"/>
                <a:cs typeface="Courier New" panose="02070309020205020404" pitchFamily="49" charset="0"/>
              </a:rPr>
              <a:t>    ft-</a:t>
            </a:r>
            <a:r>
              <a:rPr lang="en-US" sz="900" dirty="0" err="1">
                <a:solidFill>
                  <a:schemeClr val="bg1"/>
                </a:solidFill>
                <a:latin typeface="Courier New" panose="02070309020205020404" pitchFamily="49" charset="0"/>
                <a:cs typeface="Courier New" panose="02070309020205020404" pitchFamily="49" charset="0"/>
              </a:rPr>
              <a:t>html.check</a:t>
            </a:r>
            <a:r>
              <a:rPr lang="en-US" sz="900" dirty="0">
                <a:solidFill>
                  <a:schemeClr val="bg1"/>
                </a:solidFill>
                <a:latin typeface="Courier New" panose="02070309020205020404" pitchFamily="49" charset="0"/>
                <a:cs typeface="Courier New" panose="02070309020205020404" pitchFamily="49" charset="0"/>
              </a:rPr>
              <a:t>-</a:t>
            </a:r>
            <a:r>
              <a:rPr lang="en-US" sz="900" dirty="0" err="1">
                <a:solidFill>
                  <a:schemeClr val="bg1"/>
                </a:solidFill>
                <a:latin typeface="Courier New" panose="02070309020205020404" pitchFamily="49" charset="0"/>
                <a:cs typeface="Courier New" panose="02070309020205020404" pitchFamily="49" charset="0"/>
              </a:rPr>
              <a:t>ftmap</a:t>
            </a:r>
            <a:r>
              <a:rPr lang="en-US" sz="900" dirty="0">
                <a:solidFill>
                  <a:schemeClr val="bg1"/>
                </a:solidFill>
                <a:latin typeface="Courier New" panose="02070309020205020404" pitchFamily="49" charset="0"/>
                <a:cs typeface="Courier New" panose="02070309020205020404" pitchFamily="49" charset="0"/>
              </a:rPr>
              <a:t>"</a:t>
            </a:r>
            <a:br>
              <a:rPr lang="en-US" sz="900" dirty="0">
                <a:solidFill>
                  <a:schemeClr val="bg1"/>
                </a:solidFill>
                <a:latin typeface="Courier New" panose="02070309020205020404" pitchFamily="49" charset="0"/>
                <a:cs typeface="Courier New" panose="02070309020205020404" pitchFamily="49" charset="0"/>
              </a:rPr>
            </a:br>
            <a:r>
              <a:rPr lang="en-US" sz="900" dirty="0">
                <a:solidFill>
                  <a:schemeClr val="bg1"/>
                </a:solidFill>
                <a:latin typeface="Courier New" panose="02070309020205020404" pitchFamily="49" charset="0"/>
                <a:cs typeface="Courier New" panose="02070309020205020404" pitchFamily="49" charset="0"/>
              </a:rPr>
              <a:t>/&gt;</a:t>
            </a:r>
          </a:p>
        </p:txBody>
      </p:sp>
    </p:spTree>
    <p:extLst>
      <p:ext uri="{BB962C8B-B14F-4D97-AF65-F5344CB8AC3E}">
        <p14:creationId xmlns:p14="http://schemas.microsoft.com/office/powerpoint/2010/main" val="584344287"/>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9" presetClass="entr" presetSubtype="0" fill="hold" grpId="0" nodeType="withEffect">
                                  <p:stCondLst>
                                    <p:cond delay="1000"/>
                                  </p:stCondLst>
                                  <p:childTnLst>
                                    <p:set>
                                      <p:cBhvr>
                                        <p:cTn id="8" dur="1" fill="hold">
                                          <p:stCondLst>
                                            <p:cond delay="0"/>
                                          </p:stCondLst>
                                        </p:cTn>
                                        <p:tgtEl>
                                          <p:spTgt spid="6"/>
                                        </p:tgtEl>
                                        <p:attrNameLst>
                                          <p:attrName>style.visibility</p:attrName>
                                        </p:attrNameLst>
                                      </p:cBhvr>
                                      <p:to>
                                        <p:strVal val="visible"/>
                                      </p:to>
                                    </p:set>
                                    <p:animEffect transition="in" filter="dissolve">
                                      <p:cBhvr>
                                        <p:cTn id="9" dur="2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417C2-A3AB-7582-9747-03DE95B2C9FA}"/>
              </a:ext>
            </a:extLst>
          </p:cNvPr>
          <p:cNvSpPr>
            <a:spLocks noGrp="1"/>
          </p:cNvSpPr>
          <p:nvPr>
            <p:ph type="title"/>
          </p:nvPr>
        </p:nvSpPr>
        <p:spPr/>
        <p:txBody>
          <a:bodyPr/>
          <a:lstStyle/>
          <a:p>
            <a:r>
              <a:rPr lang="en-US" dirty="0"/>
              <a:t>Generate FTMAP</a:t>
            </a:r>
          </a:p>
        </p:txBody>
      </p:sp>
      <p:sp>
        <p:nvSpPr>
          <p:cNvPr id="3" name="Subtitle 2">
            <a:extLst>
              <a:ext uri="{FF2B5EF4-FFF2-40B4-BE49-F238E27FC236}">
                <a16:creationId xmlns:a16="http://schemas.microsoft.com/office/drawing/2014/main" id="{D264C256-4B35-2CE8-6222-FA807597D558}"/>
              </a:ext>
            </a:extLst>
          </p:cNvPr>
          <p:cNvSpPr>
            <a:spLocks noGrp="1"/>
          </p:cNvSpPr>
          <p:nvPr>
            <p:ph type="subTitle" idx="13"/>
          </p:nvPr>
        </p:nvSpPr>
        <p:spPr/>
        <p:txBody>
          <a:bodyPr/>
          <a:lstStyle/>
          <a:p>
            <a:endParaRPr lang="en-US"/>
          </a:p>
        </p:txBody>
      </p:sp>
      <p:sp>
        <p:nvSpPr>
          <p:cNvPr id="4" name="Text Placeholder 3">
            <a:extLst>
              <a:ext uri="{FF2B5EF4-FFF2-40B4-BE49-F238E27FC236}">
                <a16:creationId xmlns:a16="http://schemas.microsoft.com/office/drawing/2014/main" id="{66F29CE1-61CA-DFAF-F201-11F103D5DC5D}"/>
              </a:ext>
            </a:extLst>
          </p:cNvPr>
          <p:cNvSpPr>
            <a:spLocks noGrp="1"/>
          </p:cNvSpPr>
          <p:nvPr>
            <p:ph type="body" sz="quarter" idx="16"/>
          </p:nvPr>
        </p:nvSpPr>
        <p:spPr>
          <a:xfrm>
            <a:off x="544830" y="1955800"/>
            <a:ext cx="11092498" cy="4270248"/>
          </a:xfrm>
        </p:spPr>
        <p:txBody>
          <a:bodyPr/>
          <a:lstStyle/>
          <a:p>
            <a:r>
              <a:rPr lang="en-US" dirty="0"/>
              <a:t>Input is root map</a:t>
            </a:r>
          </a:p>
          <a:p>
            <a:r>
              <a:rPr lang="en-US" dirty="0">
                <a:solidFill>
                  <a:schemeClr val="accent1"/>
                </a:solidFill>
              </a:rPr>
              <a:t>Loads classification data</a:t>
            </a:r>
          </a:p>
          <a:p>
            <a:r>
              <a:rPr lang="en-US" dirty="0">
                <a:solidFill>
                  <a:schemeClr val="accent1"/>
                </a:solidFill>
              </a:rPr>
              <a:t>Processes root DITA map to generate FTMAP structure</a:t>
            </a:r>
            <a:r>
              <a:rPr lang="en-US" dirty="0"/>
              <a:t>:</a:t>
            </a:r>
          </a:p>
          <a:p>
            <a:pPr lvl="1"/>
            <a:r>
              <a:rPr lang="en-US" dirty="0"/>
              <a:t>Publication-level metadata</a:t>
            </a:r>
          </a:p>
          <a:p>
            <a:pPr lvl="1"/>
            <a:r>
              <a:rPr lang="en-US" dirty="0" err="1"/>
              <a:t>ToC</a:t>
            </a:r>
            <a:r>
              <a:rPr lang="en-US" dirty="0"/>
              <a:t> structure</a:t>
            </a:r>
          </a:p>
          <a:p>
            <a:pPr lvl="1"/>
            <a:r>
              <a:rPr lang="en-US" dirty="0"/>
              <a:t>Topic-level metadata: </a:t>
            </a:r>
          </a:p>
          <a:p>
            <a:pPr lvl="2"/>
            <a:r>
              <a:rPr lang="en-US" dirty="0"/>
              <a:t>origin ID</a:t>
            </a:r>
          </a:p>
          <a:p>
            <a:pPr lvl="2"/>
            <a:r>
              <a:rPr lang="en-US" dirty="0"/>
              <a:t>cluster ID</a:t>
            </a:r>
          </a:p>
          <a:p>
            <a:pPr lvl="2"/>
            <a:r>
              <a:rPr lang="en-US" dirty="0"/>
              <a:t>pretty URL</a:t>
            </a:r>
          </a:p>
          <a:p>
            <a:pPr lvl="2"/>
            <a:r>
              <a:rPr lang="en-US" dirty="0"/>
              <a:t>Classifications</a:t>
            </a:r>
          </a:p>
          <a:p>
            <a:pPr lvl="2"/>
            <a:r>
              <a:rPr lang="en-US" dirty="0"/>
              <a:t>other metadata from DITA source</a:t>
            </a:r>
          </a:p>
        </p:txBody>
      </p:sp>
      <p:sp>
        <p:nvSpPr>
          <p:cNvPr id="5" name="Text Placeholder 4">
            <a:extLst>
              <a:ext uri="{FF2B5EF4-FFF2-40B4-BE49-F238E27FC236}">
                <a16:creationId xmlns:a16="http://schemas.microsoft.com/office/drawing/2014/main" id="{ADE306F7-1B4B-4675-C4E0-ABB85B7FF12F}"/>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549300656"/>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FA216-B620-6E62-88A4-79B2A310FDA0}"/>
              </a:ext>
            </a:extLst>
          </p:cNvPr>
          <p:cNvSpPr>
            <a:spLocks noGrp="1"/>
          </p:cNvSpPr>
          <p:nvPr>
            <p:ph type="title"/>
          </p:nvPr>
        </p:nvSpPr>
        <p:spPr/>
        <p:txBody>
          <a:bodyPr/>
          <a:lstStyle/>
          <a:p>
            <a:r>
              <a:rPr lang="en-US" dirty="0">
                <a:solidFill>
                  <a:schemeClr val="accent1"/>
                </a:solidFill>
              </a:rPr>
              <a:t>FTMAP</a:t>
            </a:r>
            <a:r>
              <a:rPr lang="en-US" dirty="0"/>
              <a:t> Details</a:t>
            </a:r>
          </a:p>
        </p:txBody>
      </p:sp>
      <p:sp>
        <p:nvSpPr>
          <p:cNvPr id="3" name="Text Placeholder 2">
            <a:extLst>
              <a:ext uri="{FF2B5EF4-FFF2-40B4-BE49-F238E27FC236}">
                <a16:creationId xmlns:a16="http://schemas.microsoft.com/office/drawing/2014/main" id="{F9A7AB34-41B6-374A-C9E4-C32915C33A95}"/>
              </a:ext>
            </a:extLst>
          </p:cNvPr>
          <p:cNvSpPr>
            <a:spLocks noGrp="1"/>
          </p:cNvSpPr>
          <p:nvPr>
            <p:ph type="body" sz="quarter" idx="16"/>
          </p:nvPr>
        </p:nvSpPr>
        <p:spPr/>
        <p:txBody>
          <a:bodyPr/>
          <a:lstStyle/>
          <a:p>
            <a:r>
              <a:rPr lang="en-US" dirty="0"/>
              <a:t>FTMAP file replaces normal </a:t>
            </a:r>
            <a:r>
              <a:rPr lang="en-US" dirty="0" err="1"/>
              <a:t>index.html</a:t>
            </a:r>
            <a:endParaRPr lang="en-US" dirty="0"/>
          </a:p>
          <a:p>
            <a:r>
              <a:rPr lang="en-US" dirty="0"/>
              <a:t>Unique metadata:</a:t>
            </a:r>
          </a:p>
          <a:p>
            <a:pPr lvl="1"/>
            <a:r>
              <a:rPr lang="en-US" dirty="0">
                <a:solidFill>
                  <a:schemeClr val="accent1"/>
                </a:solidFill>
              </a:rPr>
              <a:t>Origin ID</a:t>
            </a:r>
            <a:r>
              <a:rPr lang="en-US" dirty="0"/>
              <a:t>: Unique ID for each topic</a:t>
            </a:r>
          </a:p>
          <a:p>
            <a:pPr lvl="1"/>
            <a:r>
              <a:rPr lang="en-US" dirty="0">
                <a:solidFill>
                  <a:schemeClr val="accent1"/>
                </a:solidFill>
              </a:rPr>
              <a:t>Cluster ID</a:t>
            </a:r>
            <a:r>
              <a:rPr lang="en-US" dirty="0"/>
              <a:t>: ID for variants of same topic (versions, languages, etc.)</a:t>
            </a:r>
          </a:p>
          <a:p>
            <a:pPr lvl="1"/>
            <a:r>
              <a:rPr lang="en-US" dirty="0">
                <a:solidFill>
                  <a:schemeClr val="accent1"/>
                </a:solidFill>
              </a:rPr>
              <a:t>Pretty URL</a:t>
            </a:r>
            <a:r>
              <a:rPr lang="en-US" dirty="0"/>
              <a:t>: as-published URL for topics</a:t>
            </a:r>
          </a:p>
          <a:p>
            <a:pPr lvl="2"/>
            <a:r>
              <a:rPr lang="en-US" dirty="0"/>
              <a:t>Our URLs are determined by classification, not file system organization</a:t>
            </a:r>
          </a:p>
          <a:p>
            <a:pPr lvl="1"/>
            <a:r>
              <a:rPr lang="en-US" dirty="0">
                <a:solidFill>
                  <a:schemeClr val="accent1"/>
                </a:solidFill>
              </a:rPr>
              <a:t>Search and navigation titles</a:t>
            </a:r>
            <a:r>
              <a:rPr lang="en-US" dirty="0"/>
              <a:t>:</a:t>
            </a:r>
          </a:p>
          <a:p>
            <a:pPr lvl="2"/>
            <a:r>
              <a:rPr lang="en-US" dirty="0"/>
              <a:t>Fluid Topics does not support nav and search titles natively</a:t>
            </a:r>
          </a:p>
          <a:p>
            <a:pPr lvl="2"/>
            <a:r>
              <a:rPr lang="en-US" dirty="0"/>
              <a:t>Capture as metadata so available for search and in custom components</a:t>
            </a:r>
          </a:p>
          <a:p>
            <a:r>
              <a:rPr lang="en-US" dirty="0"/>
              <a:t>Must ensure FTMAP matches HTML or publishing fails:</a:t>
            </a:r>
          </a:p>
          <a:p>
            <a:pPr lvl="1"/>
            <a:r>
              <a:rPr lang="en-US" dirty="0"/>
              <a:t>References to non-existent HTML files</a:t>
            </a:r>
          </a:p>
          <a:p>
            <a:pPr lvl="1"/>
            <a:r>
              <a:rPr lang="en-US" dirty="0"/>
              <a:t>Duplicate origin IDs</a:t>
            </a:r>
          </a:p>
        </p:txBody>
      </p:sp>
      <p:sp>
        <p:nvSpPr>
          <p:cNvPr id="4" name="Text Placeholder 3">
            <a:extLst>
              <a:ext uri="{FF2B5EF4-FFF2-40B4-BE49-F238E27FC236}">
                <a16:creationId xmlns:a16="http://schemas.microsoft.com/office/drawing/2014/main" id="{C40DD49B-DF64-F895-8116-B9C6CDFDFA7B}"/>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287379373"/>
      </p:ext>
    </p:extLst>
  </p:cSld>
  <p:clrMapOvr>
    <a:masterClrMapping/>
  </p:clrMapOvr>
  <mc:AlternateContent xmlns:mc="http://schemas.openxmlformats.org/markup-compatibility/2006">
    <mc:Choice xmlns:p14="http://schemas.microsoft.com/office/powerpoint/2010/main" Requires="p14">
      <p:transition spd="med" p14:dur="6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C2A69-B12B-50C0-250E-F1E9E3139F13}"/>
              </a:ext>
            </a:extLst>
          </p:cNvPr>
          <p:cNvSpPr>
            <a:spLocks noGrp="1"/>
          </p:cNvSpPr>
          <p:nvPr>
            <p:ph type="title"/>
          </p:nvPr>
        </p:nvSpPr>
        <p:spPr/>
        <p:txBody>
          <a:bodyPr/>
          <a:lstStyle/>
          <a:p>
            <a:r>
              <a:rPr lang="en-US" dirty="0"/>
              <a:t>Load classification data</a:t>
            </a:r>
          </a:p>
        </p:txBody>
      </p:sp>
      <p:sp>
        <p:nvSpPr>
          <p:cNvPr id="4" name="Text Placeholder 3">
            <a:extLst>
              <a:ext uri="{FF2B5EF4-FFF2-40B4-BE49-F238E27FC236}">
                <a16:creationId xmlns:a16="http://schemas.microsoft.com/office/drawing/2014/main" id="{954DC0C4-6E23-FEC2-C136-5E935DE57599}"/>
              </a:ext>
            </a:extLst>
          </p:cNvPr>
          <p:cNvSpPr>
            <a:spLocks noGrp="1"/>
          </p:cNvSpPr>
          <p:nvPr>
            <p:ph type="body" sz="quarter" idx="16"/>
          </p:nvPr>
        </p:nvSpPr>
        <p:spPr>
          <a:xfrm>
            <a:off x="544831" y="1955800"/>
            <a:ext cx="5673090" cy="4270248"/>
          </a:xfrm>
        </p:spPr>
        <p:txBody>
          <a:bodyPr/>
          <a:lstStyle/>
          <a:p>
            <a:r>
              <a:rPr lang="en-US" dirty="0">
                <a:solidFill>
                  <a:schemeClr val="accent1"/>
                </a:solidFill>
              </a:rPr>
              <a:t>Load map-to-subject mapping file</a:t>
            </a:r>
            <a:r>
              <a:rPr lang="en-US" dirty="0"/>
              <a:t> </a:t>
            </a:r>
          </a:p>
          <a:p>
            <a:pPr lvl="1"/>
            <a:r>
              <a:rPr lang="en-US" dirty="0"/>
              <a:t>maps DITA maps to taxonomy subjects (by subject key)</a:t>
            </a:r>
          </a:p>
          <a:p>
            <a:r>
              <a:rPr lang="en-US" dirty="0">
                <a:solidFill>
                  <a:schemeClr val="accent1"/>
                </a:solidFill>
              </a:rPr>
              <a:t>Load taxonomy subject scheme</a:t>
            </a:r>
          </a:p>
          <a:p>
            <a:pPr lvl="1"/>
            <a:r>
              <a:rPr lang="en-US" dirty="0"/>
              <a:t>Provides subject hierarchy</a:t>
            </a:r>
          </a:p>
          <a:p>
            <a:r>
              <a:rPr lang="en-US" dirty="0">
                <a:solidFill>
                  <a:schemeClr val="accent1"/>
                </a:solidFill>
              </a:rPr>
              <a:t>Load taxonomy L10N JSON files</a:t>
            </a:r>
          </a:p>
          <a:p>
            <a:pPr lvl="1"/>
            <a:r>
              <a:rPr lang="en-US" dirty="0"/>
              <a:t>Provides English and localized display names</a:t>
            </a:r>
          </a:p>
          <a:p>
            <a:r>
              <a:rPr lang="en-US" dirty="0">
                <a:solidFill>
                  <a:schemeClr val="accent1"/>
                </a:solidFill>
              </a:rPr>
              <a:t>Construct XQuery map for the classification</a:t>
            </a:r>
          </a:p>
          <a:p>
            <a:pPr lvl="1"/>
            <a:r>
              <a:rPr lang="en-US" dirty="0"/>
              <a:t>merges map-to-subject mapping with taxonomy hierarchy and localized display names.</a:t>
            </a:r>
          </a:p>
          <a:p>
            <a:endParaRPr lang="en-US" dirty="0"/>
          </a:p>
        </p:txBody>
      </p:sp>
      <p:sp>
        <p:nvSpPr>
          <p:cNvPr id="5" name="Text Placeholder 4">
            <a:extLst>
              <a:ext uri="{FF2B5EF4-FFF2-40B4-BE49-F238E27FC236}">
                <a16:creationId xmlns:a16="http://schemas.microsoft.com/office/drawing/2014/main" id="{4C082344-35C4-52A2-F2B9-66C3DAAD6723}"/>
              </a:ext>
            </a:extLst>
          </p:cNvPr>
          <p:cNvSpPr>
            <a:spLocks noGrp="1"/>
          </p:cNvSpPr>
          <p:nvPr>
            <p:ph type="body" sz="quarter" idx="11"/>
          </p:nvPr>
        </p:nvSpPr>
        <p:spPr/>
        <p:txBody>
          <a:bodyPr/>
          <a:lstStyle/>
          <a:p>
            <a:endParaRPr lang="en-US"/>
          </a:p>
        </p:txBody>
      </p:sp>
      <p:pic>
        <p:nvPicPr>
          <p:cNvPr id="7" name="Picture 6">
            <a:extLst>
              <a:ext uri="{FF2B5EF4-FFF2-40B4-BE49-F238E27FC236}">
                <a16:creationId xmlns:a16="http://schemas.microsoft.com/office/drawing/2014/main" id="{302EC7E8-4C83-171E-CEBF-02E6E2A76225}"/>
              </a:ext>
            </a:extLst>
          </p:cNvPr>
          <p:cNvPicPr>
            <a:picLocks noChangeAspect="1"/>
          </p:cNvPicPr>
          <p:nvPr/>
        </p:nvPicPr>
        <p:blipFill>
          <a:blip r:embed="rId2"/>
          <a:srcRect/>
          <a:stretch/>
        </p:blipFill>
        <p:spPr>
          <a:xfrm>
            <a:off x="6217920" y="2977403"/>
            <a:ext cx="2557745" cy="2894501"/>
          </a:xfrm>
          <a:prstGeom prst="rect">
            <a:avLst/>
          </a:prstGeom>
        </p:spPr>
      </p:pic>
      <p:pic>
        <p:nvPicPr>
          <p:cNvPr id="8" name="Picture 7">
            <a:extLst>
              <a:ext uri="{FF2B5EF4-FFF2-40B4-BE49-F238E27FC236}">
                <a16:creationId xmlns:a16="http://schemas.microsoft.com/office/drawing/2014/main" id="{DAA645E3-888B-C467-7A2A-86284C4F404D}"/>
              </a:ext>
            </a:extLst>
          </p:cNvPr>
          <p:cNvPicPr>
            <a:picLocks noChangeAspect="1"/>
          </p:cNvPicPr>
          <p:nvPr/>
        </p:nvPicPr>
        <p:blipFill>
          <a:blip r:embed="rId3"/>
          <a:srcRect/>
          <a:stretch/>
        </p:blipFill>
        <p:spPr>
          <a:xfrm>
            <a:off x="8902930" y="2937293"/>
            <a:ext cx="3032201" cy="2934612"/>
          </a:xfrm>
          <a:prstGeom prst="rect">
            <a:avLst/>
          </a:prstGeom>
        </p:spPr>
      </p:pic>
      <p:pic>
        <p:nvPicPr>
          <p:cNvPr id="9" name="Picture 8">
            <a:extLst>
              <a:ext uri="{FF2B5EF4-FFF2-40B4-BE49-F238E27FC236}">
                <a16:creationId xmlns:a16="http://schemas.microsoft.com/office/drawing/2014/main" id="{7DBA3E86-796D-D9DD-BBAD-6AEC6E210AFC}"/>
              </a:ext>
            </a:extLst>
          </p:cNvPr>
          <p:cNvPicPr>
            <a:picLocks noChangeAspect="1"/>
          </p:cNvPicPr>
          <p:nvPr/>
        </p:nvPicPr>
        <p:blipFill>
          <a:blip r:embed="rId4"/>
          <a:srcRect/>
          <a:stretch/>
        </p:blipFill>
        <p:spPr>
          <a:xfrm>
            <a:off x="6217920" y="1200548"/>
            <a:ext cx="5741119" cy="1506377"/>
          </a:xfrm>
          <a:prstGeom prst="rect">
            <a:avLst/>
          </a:prstGeom>
        </p:spPr>
      </p:pic>
      <p:grpSp>
        <p:nvGrpSpPr>
          <p:cNvPr id="12" name="Group 11">
            <a:extLst>
              <a:ext uri="{FF2B5EF4-FFF2-40B4-BE49-F238E27FC236}">
                <a16:creationId xmlns:a16="http://schemas.microsoft.com/office/drawing/2014/main" id="{F3014E1C-838C-3BB9-4500-B0E8A7A04948}"/>
              </a:ext>
            </a:extLst>
          </p:cNvPr>
          <p:cNvGrpSpPr/>
          <p:nvPr/>
        </p:nvGrpSpPr>
        <p:grpSpPr>
          <a:xfrm>
            <a:off x="303188" y="5333356"/>
            <a:ext cx="5786938" cy="748144"/>
            <a:chOff x="303188" y="5333356"/>
            <a:chExt cx="5786938" cy="748144"/>
          </a:xfrm>
        </p:grpSpPr>
        <p:pic>
          <p:nvPicPr>
            <p:cNvPr id="10" name="Picture 9">
              <a:extLst>
                <a:ext uri="{FF2B5EF4-FFF2-40B4-BE49-F238E27FC236}">
                  <a16:creationId xmlns:a16="http://schemas.microsoft.com/office/drawing/2014/main" id="{05DF7E5F-A525-5E3E-0951-4FC051ADAA6F}"/>
                </a:ext>
              </a:extLst>
            </p:cNvPr>
            <p:cNvPicPr>
              <a:picLocks noChangeAspect="1"/>
            </p:cNvPicPr>
            <p:nvPr/>
          </p:nvPicPr>
          <p:blipFill>
            <a:blip r:embed="rId5"/>
            <a:stretch>
              <a:fillRect/>
            </a:stretch>
          </p:blipFill>
          <p:spPr>
            <a:xfrm>
              <a:off x="303188" y="5333356"/>
              <a:ext cx="4348587" cy="748144"/>
            </a:xfrm>
            <a:prstGeom prst="rect">
              <a:avLst/>
            </a:prstGeom>
          </p:spPr>
        </p:pic>
        <p:pic>
          <p:nvPicPr>
            <p:cNvPr id="11" name="Picture 10">
              <a:extLst>
                <a:ext uri="{FF2B5EF4-FFF2-40B4-BE49-F238E27FC236}">
                  <a16:creationId xmlns:a16="http://schemas.microsoft.com/office/drawing/2014/main" id="{325A23EB-243F-F5B3-19DF-4D9B655DDA05}"/>
                </a:ext>
              </a:extLst>
            </p:cNvPr>
            <p:cNvPicPr>
              <a:picLocks noChangeAspect="1"/>
            </p:cNvPicPr>
            <p:nvPr/>
          </p:nvPicPr>
          <p:blipFill>
            <a:blip r:embed="rId6"/>
            <a:stretch>
              <a:fillRect/>
            </a:stretch>
          </p:blipFill>
          <p:spPr>
            <a:xfrm>
              <a:off x="4750166" y="5333356"/>
              <a:ext cx="1339960" cy="748144"/>
            </a:xfrm>
            <a:prstGeom prst="rect">
              <a:avLst/>
            </a:prstGeom>
          </p:spPr>
        </p:pic>
      </p:grpSp>
    </p:spTree>
    <p:extLst>
      <p:ext uri="{BB962C8B-B14F-4D97-AF65-F5344CB8AC3E}">
        <p14:creationId xmlns:p14="http://schemas.microsoft.com/office/powerpoint/2010/main" val="1953630931"/>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par>
                          <p:cTn id="9" fill="hold">
                            <p:stCondLst>
                              <p:cond delay="0"/>
                            </p:stCondLst>
                            <p:childTnLst>
                              <p:par>
                                <p:cTn id="10" presetID="9" presetClass="entr" presetSubtype="0" fill="hold" nodeType="afterEffect">
                                  <p:stCondLst>
                                    <p:cond delay="100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par>
                          <p:cTn id="19" fill="hold">
                            <p:stCondLst>
                              <p:cond delay="0"/>
                            </p:stCondLst>
                            <p:childTnLst>
                              <p:par>
                                <p:cTn id="20" presetID="9" presetClass="entr" presetSubtype="0" fill="hold" nodeType="afterEffect">
                                  <p:stCondLst>
                                    <p:cond delay="1000"/>
                                  </p:stCondLst>
                                  <p:childTnLst>
                                    <p:set>
                                      <p:cBhvr>
                                        <p:cTn id="21" dur="1" fill="hold">
                                          <p:stCondLst>
                                            <p:cond delay="0"/>
                                          </p:stCondLst>
                                        </p:cTn>
                                        <p:tgtEl>
                                          <p:spTgt spid="7"/>
                                        </p:tgtEl>
                                        <p:attrNameLst>
                                          <p:attrName>style.visibility</p:attrName>
                                        </p:attrNameLst>
                                      </p:cBhvr>
                                      <p:to>
                                        <p:strVal val="visible"/>
                                      </p:to>
                                    </p:set>
                                    <p:animEffect transition="in" filter="dissolv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xEl>
                                              <p:pRg st="5" end="5"/>
                                            </p:txEl>
                                          </p:spTgt>
                                        </p:tgtEl>
                                        <p:attrNameLst>
                                          <p:attrName>style.visibility</p:attrName>
                                        </p:attrNameLst>
                                      </p:cBhvr>
                                      <p:to>
                                        <p:strVal val="visible"/>
                                      </p:to>
                                    </p:set>
                                  </p:childTnLst>
                                </p:cTn>
                              </p:par>
                            </p:childTnLst>
                          </p:cTn>
                        </p:par>
                        <p:par>
                          <p:cTn id="29" fill="hold">
                            <p:stCondLst>
                              <p:cond delay="0"/>
                            </p:stCondLst>
                            <p:childTnLst>
                              <p:par>
                                <p:cTn id="30" presetID="9" presetClass="entr" presetSubtype="0" fill="hold" nodeType="afterEffect">
                                  <p:stCondLst>
                                    <p:cond delay="1000"/>
                                  </p:stCondLst>
                                  <p:childTnLst>
                                    <p:set>
                                      <p:cBhvr>
                                        <p:cTn id="31" dur="1" fill="hold">
                                          <p:stCondLst>
                                            <p:cond delay="0"/>
                                          </p:stCondLst>
                                        </p:cTn>
                                        <p:tgtEl>
                                          <p:spTgt spid="8"/>
                                        </p:tgtEl>
                                        <p:attrNameLst>
                                          <p:attrName>style.visibility</p:attrName>
                                        </p:attrNameLst>
                                      </p:cBhvr>
                                      <p:to>
                                        <p:strVal val="visible"/>
                                      </p:to>
                                    </p:set>
                                    <p:animEffect transition="in" filter="dissolv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childTnLst>
                                </p:cTn>
                              </p:par>
                            </p:childTnLst>
                          </p:cTn>
                        </p:par>
                        <p:par>
                          <p:cTn id="39" fill="hold">
                            <p:stCondLst>
                              <p:cond delay="0"/>
                            </p:stCondLst>
                            <p:childTnLst>
                              <p:par>
                                <p:cTn id="40" presetID="9" presetClass="entr" presetSubtype="0" fill="hold" nodeType="after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dissolve">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B4DCE-9BE0-86E2-AF33-589F2B457EAF}"/>
              </a:ext>
            </a:extLst>
          </p:cNvPr>
          <p:cNvSpPr>
            <a:spLocks noGrp="1"/>
          </p:cNvSpPr>
          <p:nvPr>
            <p:ph type="title"/>
          </p:nvPr>
        </p:nvSpPr>
        <p:spPr/>
        <p:txBody>
          <a:bodyPr/>
          <a:lstStyle/>
          <a:p>
            <a:r>
              <a:rPr lang="en-US" dirty="0"/>
              <a:t>Generate topic HTML</a:t>
            </a:r>
          </a:p>
        </p:txBody>
      </p:sp>
      <p:sp>
        <p:nvSpPr>
          <p:cNvPr id="3" name="Subtitle 2">
            <a:extLst>
              <a:ext uri="{FF2B5EF4-FFF2-40B4-BE49-F238E27FC236}">
                <a16:creationId xmlns:a16="http://schemas.microsoft.com/office/drawing/2014/main" id="{9F2E5C31-0653-FFE6-FCCA-0D5214551BD2}"/>
              </a:ext>
            </a:extLst>
          </p:cNvPr>
          <p:cNvSpPr>
            <a:spLocks noGrp="1"/>
          </p:cNvSpPr>
          <p:nvPr>
            <p:ph type="subTitle" idx="13"/>
          </p:nvPr>
        </p:nvSpPr>
        <p:spPr/>
        <p:txBody>
          <a:bodyPr/>
          <a:lstStyle/>
          <a:p>
            <a:endParaRPr lang="en-US"/>
          </a:p>
        </p:txBody>
      </p:sp>
      <p:sp>
        <p:nvSpPr>
          <p:cNvPr id="4" name="Text Placeholder 3">
            <a:extLst>
              <a:ext uri="{FF2B5EF4-FFF2-40B4-BE49-F238E27FC236}">
                <a16:creationId xmlns:a16="http://schemas.microsoft.com/office/drawing/2014/main" id="{F91D3183-50C4-652A-0219-0EF2D0C97C8A}"/>
              </a:ext>
            </a:extLst>
          </p:cNvPr>
          <p:cNvSpPr>
            <a:spLocks noGrp="1"/>
          </p:cNvSpPr>
          <p:nvPr>
            <p:ph type="body" sz="quarter" idx="16"/>
          </p:nvPr>
        </p:nvSpPr>
        <p:spPr/>
        <p:txBody>
          <a:bodyPr/>
          <a:lstStyle/>
          <a:p>
            <a:r>
              <a:rPr lang="en-US" dirty="0">
                <a:solidFill>
                  <a:schemeClr val="accent1"/>
                </a:solidFill>
              </a:rPr>
              <a:t>Use FTMAP to get topic's as-published URL</a:t>
            </a:r>
            <a:endParaRPr lang="en-US" dirty="0"/>
          </a:p>
          <a:p>
            <a:pPr lvl="1"/>
            <a:r>
              <a:rPr lang="en-US" dirty="0"/>
              <a:t>Used to set canonical URL metadata</a:t>
            </a:r>
          </a:p>
          <a:p>
            <a:r>
              <a:rPr lang="en-US" dirty="0">
                <a:solidFill>
                  <a:schemeClr val="accent1"/>
                </a:solidFill>
              </a:rPr>
              <a:t>Generate otherwise normal HTML with a few small customizations</a:t>
            </a:r>
            <a:r>
              <a:rPr lang="en-US" dirty="0"/>
              <a:t>:</a:t>
            </a:r>
          </a:p>
          <a:p>
            <a:pPr lvl="1"/>
            <a:r>
              <a:rPr lang="en-US" dirty="0" err="1"/>
              <a:t>Iframes</a:t>
            </a:r>
            <a:r>
              <a:rPr lang="en-US" dirty="0"/>
              <a:t> for videos</a:t>
            </a:r>
          </a:p>
          <a:p>
            <a:pPr lvl="1"/>
            <a:r>
              <a:rPr lang="en-US" dirty="0"/>
              <a:t>Set HTML metadata for release version ("family")</a:t>
            </a:r>
          </a:p>
          <a:p>
            <a:pPr lvl="1"/>
            <a:r>
              <a:rPr lang="en-US" dirty="0"/>
              <a:t>Wrap SVGs with element to capture @</a:t>
            </a:r>
            <a:r>
              <a:rPr lang="en-US" dirty="0" err="1"/>
              <a:t>outputclass</a:t>
            </a:r>
            <a:r>
              <a:rPr lang="en-US" dirty="0"/>
              <a:t> values (FT bug workaround)</a:t>
            </a:r>
          </a:p>
          <a:p>
            <a:pPr lvl="1"/>
            <a:r>
              <a:rPr lang="en-US" dirty="0"/>
              <a:t>Set @role on specific kinds of tables</a:t>
            </a:r>
          </a:p>
          <a:p>
            <a:pPr lvl="1"/>
            <a:r>
              <a:rPr lang="en-US" dirty="0"/>
              <a:t>Generate HTML structure with markup emulating legacy </a:t>
            </a:r>
            <a:r>
              <a:rPr lang="en-US" dirty="0" err="1"/>
              <a:t>Zoomin</a:t>
            </a:r>
            <a:r>
              <a:rPr lang="en-US" dirty="0"/>
              <a:t> delivery (last-updated date, time-to-read)</a:t>
            </a:r>
          </a:p>
          <a:p>
            <a:pPr lvl="2"/>
            <a:r>
              <a:rPr lang="en-US" dirty="0"/>
              <a:t>Uses code shared among several different delivery processes</a:t>
            </a:r>
          </a:p>
          <a:p>
            <a:pPr lvl="2"/>
            <a:r>
              <a:rPr lang="en-US" dirty="0"/>
              <a:t>Could be eliminated once Fluid Topics fully in production</a:t>
            </a:r>
          </a:p>
        </p:txBody>
      </p:sp>
      <p:sp>
        <p:nvSpPr>
          <p:cNvPr id="5" name="Text Placeholder 4">
            <a:extLst>
              <a:ext uri="{FF2B5EF4-FFF2-40B4-BE49-F238E27FC236}">
                <a16:creationId xmlns:a16="http://schemas.microsoft.com/office/drawing/2014/main" id="{25E01313-CABC-FF1E-6441-86AB3A813636}"/>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148246990"/>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656CC-0970-4A51-A121-E26D52C23EBC}"/>
              </a:ext>
            </a:extLst>
          </p:cNvPr>
          <p:cNvSpPr>
            <a:spLocks noGrp="1"/>
          </p:cNvSpPr>
          <p:nvPr>
            <p:ph type="title"/>
          </p:nvPr>
        </p:nvSpPr>
        <p:spPr/>
        <p:txBody>
          <a:bodyPr/>
          <a:lstStyle/>
          <a:p>
            <a:r>
              <a:rPr lang="en-US" dirty="0"/>
              <a:t>Other stuff</a:t>
            </a:r>
          </a:p>
        </p:txBody>
      </p:sp>
      <p:sp>
        <p:nvSpPr>
          <p:cNvPr id="3" name="Subtitle 2">
            <a:extLst>
              <a:ext uri="{FF2B5EF4-FFF2-40B4-BE49-F238E27FC236}">
                <a16:creationId xmlns:a16="http://schemas.microsoft.com/office/drawing/2014/main" id="{F78F48D4-8512-133A-9E37-4085DABFAD96}"/>
              </a:ext>
            </a:extLst>
          </p:cNvPr>
          <p:cNvSpPr>
            <a:spLocks noGrp="1"/>
          </p:cNvSpPr>
          <p:nvPr>
            <p:ph type="subTitle" idx="13"/>
          </p:nvPr>
        </p:nvSpPr>
        <p:spPr/>
        <p:txBody>
          <a:bodyPr/>
          <a:lstStyle/>
          <a:p>
            <a:endParaRPr lang="en-US"/>
          </a:p>
        </p:txBody>
      </p:sp>
      <p:sp>
        <p:nvSpPr>
          <p:cNvPr id="4" name="Text Placeholder 3">
            <a:extLst>
              <a:ext uri="{FF2B5EF4-FFF2-40B4-BE49-F238E27FC236}">
                <a16:creationId xmlns:a16="http://schemas.microsoft.com/office/drawing/2014/main" id="{CE31FDDC-E423-74F3-BA06-623714316920}"/>
              </a:ext>
            </a:extLst>
          </p:cNvPr>
          <p:cNvSpPr>
            <a:spLocks noGrp="1"/>
          </p:cNvSpPr>
          <p:nvPr>
            <p:ph type="body" sz="quarter" idx="16"/>
          </p:nvPr>
        </p:nvSpPr>
        <p:spPr/>
        <p:txBody>
          <a:bodyPr/>
          <a:lstStyle/>
          <a:p>
            <a:r>
              <a:rPr lang="en-US" dirty="0"/>
              <a:t>Separate plug-ins for:</a:t>
            </a:r>
          </a:p>
          <a:p>
            <a:pPr lvl="1"/>
            <a:r>
              <a:rPr lang="en-US" dirty="0">
                <a:solidFill>
                  <a:schemeClr val="accent1"/>
                </a:solidFill>
              </a:rPr>
              <a:t>L10N strings</a:t>
            </a:r>
            <a:r>
              <a:rPr lang="en-US" dirty="0"/>
              <a:t> (used for all SN delivery targets)</a:t>
            </a:r>
          </a:p>
          <a:p>
            <a:pPr lvl="1"/>
            <a:r>
              <a:rPr lang="en-US" dirty="0">
                <a:solidFill>
                  <a:schemeClr val="accent1"/>
                </a:solidFill>
              </a:rPr>
              <a:t>Cross-deliverable link</a:t>
            </a:r>
            <a:r>
              <a:rPr lang="en-US" dirty="0"/>
              <a:t> resolution</a:t>
            </a:r>
          </a:p>
          <a:p>
            <a:pPr lvl="1"/>
            <a:r>
              <a:rPr lang="en-US" dirty="0">
                <a:solidFill>
                  <a:schemeClr val="accent1"/>
                </a:solidFill>
              </a:rPr>
              <a:t>SVG fixup</a:t>
            </a:r>
          </a:p>
          <a:p>
            <a:pPr lvl="1"/>
            <a:r>
              <a:rPr lang="en-US" dirty="0">
                <a:solidFill>
                  <a:schemeClr val="accent1"/>
                </a:solidFill>
              </a:rPr>
              <a:t>Common metadata</a:t>
            </a:r>
            <a:r>
              <a:rPr lang="en-US" dirty="0"/>
              <a:t> embedded in topics (reflects different delivery targets that need the same in-topic markup)</a:t>
            </a:r>
          </a:p>
          <a:p>
            <a:pPr lvl="1"/>
            <a:r>
              <a:rPr lang="en-US" dirty="0">
                <a:solidFill>
                  <a:schemeClr val="accent1"/>
                </a:solidFill>
              </a:rPr>
              <a:t>AI summary generation</a:t>
            </a:r>
            <a:r>
              <a:rPr lang="en-US" dirty="0"/>
              <a:t>: post processing applied to HTML </a:t>
            </a:r>
          </a:p>
          <a:p>
            <a:r>
              <a:rPr lang="en-US" dirty="0"/>
              <a:t>Plug-in source maintained in git repo </a:t>
            </a:r>
          </a:p>
          <a:p>
            <a:r>
              <a:rPr lang="en-US" dirty="0"/>
              <a:t>OT 4.x</a:t>
            </a:r>
          </a:p>
          <a:p>
            <a:r>
              <a:rPr lang="en-US" dirty="0"/>
              <a:t>OT configurations managed in separate git repository just for OT</a:t>
            </a:r>
          </a:p>
          <a:p>
            <a:r>
              <a:rPr lang="en-US" dirty="0"/>
              <a:t>Jenkins for CI/CD processing</a:t>
            </a:r>
          </a:p>
        </p:txBody>
      </p:sp>
      <p:sp>
        <p:nvSpPr>
          <p:cNvPr id="5" name="Text Placeholder 4">
            <a:extLst>
              <a:ext uri="{FF2B5EF4-FFF2-40B4-BE49-F238E27FC236}">
                <a16:creationId xmlns:a16="http://schemas.microsoft.com/office/drawing/2014/main" id="{AB320591-A3EE-8B63-4B94-D0982A768437}"/>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4010268989"/>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F2A5F-BBE9-3473-B21B-BD98AB5E0A62}"/>
              </a:ext>
            </a:extLst>
          </p:cNvPr>
          <p:cNvSpPr>
            <a:spLocks noGrp="1"/>
          </p:cNvSpPr>
          <p:nvPr>
            <p:ph type="title"/>
          </p:nvPr>
        </p:nvSpPr>
        <p:spPr/>
        <p:txBody>
          <a:bodyPr/>
          <a:lstStyle/>
          <a:p>
            <a:r>
              <a:rPr lang="en-US" dirty="0"/>
              <a:t>Summary</a:t>
            </a:r>
          </a:p>
        </p:txBody>
      </p:sp>
      <p:sp>
        <p:nvSpPr>
          <p:cNvPr id="3" name="Subtitle 2">
            <a:extLst>
              <a:ext uri="{FF2B5EF4-FFF2-40B4-BE49-F238E27FC236}">
                <a16:creationId xmlns:a16="http://schemas.microsoft.com/office/drawing/2014/main" id="{EC8E4453-E104-3FEA-2531-E392C4414281}"/>
              </a:ext>
            </a:extLst>
          </p:cNvPr>
          <p:cNvSpPr>
            <a:spLocks noGrp="1"/>
          </p:cNvSpPr>
          <p:nvPr>
            <p:ph type="subTitle" idx="13"/>
          </p:nvPr>
        </p:nvSpPr>
        <p:spPr/>
        <p:txBody>
          <a:bodyPr/>
          <a:lstStyle/>
          <a:p>
            <a:endParaRPr lang="en-US"/>
          </a:p>
        </p:txBody>
      </p:sp>
      <p:sp>
        <p:nvSpPr>
          <p:cNvPr id="4" name="Text Placeholder 3">
            <a:extLst>
              <a:ext uri="{FF2B5EF4-FFF2-40B4-BE49-F238E27FC236}">
                <a16:creationId xmlns:a16="http://schemas.microsoft.com/office/drawing/2014/main" id="{00976326-843B-DC41-427C-C3A18851A08D}"/>
              </a:ext>
            </a:extLst>
          </p:cNvPr>
          <p:cNvSpPr>
            <a:spLocks noGrp="1"/>
          </p:cNvSpPr>
          <p:nvPr>
            <p:ph type="body" sz="quarter" idx="16"/>
          </p:nvPr>
        </p:nvSpPr>
        <p:spPr/>
        <p:txBody>
          <a:bodyPr/>
          <a:lstStyle/>
          <a:p>
            <a:r>
              <a:rPr lang="en-US" dirty="0"/>
              <a:t>FTMAP map structure generation is simple enough: walk map tree</a:t>
            </a:r>
          </a:p>
          <a:p>
            <a:r>
              <a:rPr lang="en-US" dirty="0"/>
              <a:t>Most of our complexity is in applying the classification</a:t>
            </a:r>
          </a:p>
          <a:p>
            <a:r>
              <a:rPr lang="en-US" dirty="0"/>
              <a:t>Surprised by need to validate FTMAP file</a:t>
            </a:r>
          </a:p>
          <a:p>
            <a:pPr lvl="1"/>
            <a:r>
              <a:rPr lang="en-US" dirty="0"/>
              <a:t>Can now guarantee FTMAP files will publish successfully</a:t>
            </a:r>
          </a:p>
          <a:p>
            <a:pPr lvl="1"/>
            <a:r>
              <a:rPr lang="en-US" dirty="0"/>
              <a:t>Contains publication failures to our CI/CD environment</a:t>
            </a:r>
          </a:p>
          <a:p>
            <a:r>
              <a:rPr lang="en-US" dirty="0"/>
              <a:t>Topic HTML is almost entirely out-of-the-box</a:t>
            </a:r>
          </a:p>
          <a:p>
            <a:r>
              <a:rPr lang="en-US" dirty="0"/>
              <a:t>SVGs require some management but it's not too challenging</a:t>
            </a:r>
          </a:p>
          <a:p>
            <a:endParaRPr lang="en-US" dirty="0"/>
          </a:p>
        </p:txBody>
      </p:sp>
      <p:sp>
        <p:nvSpPr>
          <p:cNvPr id="5" name="Text Placeholder 4">
            <a:extLst>
              <a:ext uri="{FF2B5EF4-FFF2-40B4-BE49-F238E27FC236}">
                <a16:creationId xmlns:a16="http://schemas.microsoft.com/office/drawing/2014/main" id="{58B22226-7027-C257-2928-F485A517564A}"/>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526620457"/>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04B06D-82D8-DD2D-B189-741C9E67D1A7}"/>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BA4C10A2-CA65-D7A8-9148-3CE9EB57AB85}"/>
              </a:ext>
            </a:extLst>
          </p:cNvPr>
          <p:cNvSpPr>
            <a:spLocks noGrp="1"/>
          </p:cNvSpPr>
          <p:nvPr>
            <p:ph type="subTitle" idx="1"/>
          </p:nvPr>
        </p:nvSpPr>
        <p:spPr>
          <a:xfrm>
            <a:off x="548641" y="4356688"/>
            <a:ext cx="4705986" cy="533908"/>
          </a:xfrm>
        </p:spPr>
        <p:txBody>
          <a:bodyPr/>
          <a:lstStyle/>
          <a:p>
            <a:r>
              <a:rPr lang="en-US" dirty="0"/>
              <a:t>Senior Staff Content Engineer, </a:t>
            </a:r>
            <a:br>
              <a:rPr lang="en-US" dirty="0"/>
            </a:br>
            <a:r>
              <a:rPr lang="en-US" dirty="0"/>
              <a:t>ServiceNow</a:t>
            </a:r>
          </a:p>
        </p:txBody>
      </p:sp>
      <p:sp>
        <p:nvSpPr>
          <p:cNvPr id="42" name="Title 41">
            <a:extLst>
              <a:ext uri="{FF2B5EF4-FFF2-40B4-BE49-F238E27FC236}">
                <a16:creationId xmlns:a16="http://schemas.microsoft.com/office/drawing/2014/main" id="{180CBDEA-0822-11D5-D9E8-67488DEC9843}"/>
              </a:ext>
            </a:extLst>
          </p:cNvPr>
          <p:cNvSpPr>
            <a:spLocks noGrp="1"/>
          </p:cNvSpPr>
          <p:nvPr>
            <p:ph type="title"/>
          </p:nvPr>
        </p:nvSpPr>
        <p:spPr>
          <a:xfrm>
            <a:off x="548641" y="1977067"/>
            <a:ext cx="4705986" cy="2066543"/>
          </a:xfrm>
        </p:spPr>
        <p:txBody>
          <a:bodyPr/>
          <a:lstStyle/>
          <a:p>
            <a:r>
              <a:rPr lang="en-US" sz="4000" dirty="0"/>
              <a:t>Eliot</a:t>
            </a:r>
            <a:br>
              <a:rPr lang="en-US" sz="4000" dirty="0"/>
            </a:br>
            <a:r>
              <a:rPr lang="en-US" sz="4000" dirty="0">
                <a:solidFill>
                  <a:schemeClr val="bg1"/>
                </a:solidFill>
              </a:rPr>
              <a:t>Kimber</a:t>
            </a:r>
          </a:p>
        </p:txBody>
      </p:sp>
      <p:sp>
        <p:nvSpPr>
          <p:cNvPr id="44" name="Text Placeholder 43">
            <a:extLst>
              <a:ext uri="{FF2B5EF4-FFF2-40B4-BE49-F238E27FC236}">
                <a16:creationId xmlns:a16="http://schemas.microsoft.com/office/drawing/2014/main" id="{4257B31F-6222-3893-F7E7-3D00AAE381C1}"/>
              </a:ext>
            </a:extLst>
          </p:cNvPr>
          <p:cNvSpPr>
            <a:spLocks noGrp="1"/>
          </p:cNvSpPr>
          <p:nvPr>
            <p:ph type="body" sz="quarter" idx="15"/>
          </p:nvPr>
        </p:nvSpPr>
        <p:spPr/>
        <p:txBody>
          <a:bodyPr/>
          <a:lstStyle/>
          <a:p>
            <a:endParaRPr lang="en-US"/>
          </a:p>
        </p:txBody>
      </p:sp>
      <p:pic>
        <p:nvPicPr>
          <p:cNvPr id="10" name="Content Placeholder 9">
            <a:extLst>
              <a:ext uri="{FF2B5EF4-FFF2-40B4-BE49-F238E27FC236}">
                <a16:creationId xmlns:a16="http://schemas.microsoft.com/office/drawing/2014/main" id="{E8583457-E444-60C3-B3F4-0A8391CEBCF8}"/>
              </a:ext>
            </a:extLst>
          </p:cNvPr>
          <p:cNvPicPr>
            <a:picLocks noGrp="1" noChangeAspect="1"/>
          </p:cNvPicPr>
          <p:nvPr>
            <p:ph sz="quarter" idx="11"/>
          </p:nvPr>
        </p:nvPicPr>
        <p:blipFill>
          <a:blip r:embed="rId2"/>
          <a:stretch>
            <a:fillRect/>
          </a:stretch>
        </p:blipFill>
        <p:spPr>
          <a:xfrm>
            <a:off x="5830094" y="658813"/>
            <a:ext cx="5413375" cy="5413375"/>
          </a:xfrm>
        </p:spPr>
      </p:pic>
    </p:spTree>
    <p:extLst>
      <p:ext uri="{BB962C8B-B14F-4D97-AF65-F5344CB8AC3E}">
        <p14:creationId xmlns:p14="http://schemas.microsoft.com/office/powerpoint/2010/main" val="287666662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B67554-327F-69E7-E644-5FAB5B03FBEE}"/>
              </a:ext>
            </a:extLst>
          </p:cNvPr>
          <p:cNvSpPr>
            <a:spLocks noGrp="1"/>
          </p:cNvSpPr>
          <p:nvPr>
            <p:ph type="title"/>
          </p:nvPr>
        </p:nvSpPr>
        <p:spPr>
          <a:xfrm>
            <a:off x="548640" y="549275"/>
            <a:ext cx="8273098" cy="3590857"/>
          </a:xfrm>
        </p:spPr>
        <p:txBody>
          <a:bodyPr/>
          <a:lstStyle/>
          <a:p>
            <a:r>
              <a:rPr lang="en-US"/>
              <a:t>Thank you</a:t>
            </a:r>
          </a:p>
        </p:txBody>
      </p:sp>
    </p:spTree>
    <p:extLst>
      <p:ext uri="{BB962C8B-B14F-4D97-AF65-F5344CB8AC3E}">
        <p14:creationId xmlns:p14="http://schemas.microsoft.com/office/powerpoint/2010/main" val="521295645"/>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022878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7F79D8-E9C2-60A8-DC06-EB2B2765A201}"/>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B5E0BE71-D425-177E-071D-A25621601A94}"/>
              </a:ext>
            </a:extLst>
          </p:cNvPr>
          <p:cNvSpPr>
            <a:spLocks noGrp="1"/>
          </p:cNvSpPr>
          <p:nvPr>
            <p:ph type="title"/>
          </p:nvPr>
        </p:nvSpPr>
        <p:spPr>
          <a:xfrm>
            <a:off x="548640" y="1960326"/>
            <a:ext cx="3147871" cy="1304863"/>
          </a:xfrm>
        </p:spPr>
        <p:txBody>
          <a:bodyPr/>
          <a:lstStyle/>
          <a:p>
            <a:r>
              <a:rPr lang="en-US" sz="5400" b="0">
                <a:solidFill>
                  <a:schemeClr val="accent1"/>
                </a:solidFill>
              </a:rPr>
              <a:t>Table of </a:t>
            </a:r>
            <a:r>
              <a:rPr lang="en-US" sz="5400" b="0"/>
              <a:t>contents</a:t>
            </a:r>
          </a:p>
        </p:txBody>
      </p:sp>
      <p:sp>
        <p:nvSpPr>
          <p:cNvPr id="11" name="Text Placeholder 10">
            <a:extLst>
              <a:ext uri="{FF2B5EF4-FFF2-40B4-BE49-F238E27FC236}">
                <a16:creationId xmlns:a16="http://schemas.microsoft.com/office/drawing/2014/main" id="{C4FA3230-B19A-A2BC-3F2C-D08D1C6C4C7E}"/>
              </a:ext>
            </a:extLst>
          </p:cNvPr>
          <p:cNvSpPr>
            <a:spLocks noGrp="1"/>
          </p:cNvSpPr>
          <p:nvPr>
            <p:ph type="body" sz="quarter" idx="11"/>
          </p:nvPr>
        </p:nvSpPr>
        <p:spPr/>
        <p:txBody>
          <a:bodyPr/>
          <a:lstStyle/>
          <a:p>
            <a:endParaRPr lang="en-US"/>
          </a:p>
        </p:txBody>
      </p:sp>
      <p:sp>
        <p:nvSpPr>
          <p:cNvPr id="12" name="Rounded Rectangle 16">
            <a:extLst>
              <a:ext uri="{FF2B5EF4-FFF2-40B4-BE49-F238E27FC236}">
                <a16:creationId xmlns:a16="http://schemas.microsoft.com/office/drawing/2014/main" id="{1CA42FA9-4D7E-3DF2-44B4-6B02FC232487}"/>
              </a:ext>
              <a:ext uri="{C183D7F6-B498-43B3-948B-1728B52AA6E4}">
                <adec:decorative xmlns:adec="http://schemas.microsoft.com/office/drawing/2017/decorative" val="1"/>
              </a:ext>
            </a:extLst>
          </p:cNvPr>
          <p:cNvSpPr/>
          <p:nvPr/>
        </p:nvSpPr>
        <p:spPr>
          <a:xfrm>
            <a:off x="5165387" y="530352"/>
            <a:ext cx="6470988" cy="5654549"/>
          </a:xfrm>
          <a:prstGeom prst="roundRect">
            <a:avLst>
              <a:gd name="adj" fmla="val 3699"/>
            </a:avLst>
          </a:prstGeom>
          <a:solidFill>
            <a:schemeClr val="tx2">
              <a:alpha val="5289"/>
            </a:schemeClr>
          </a:solidFill>
          <a:ln w="6350">
            <a:solidFill>
              <a:schemeClr val="bg1"/>
            </a:solidFill>
          </a:ln>
          <a:scene3d>
            <a:camera prst="orthographicFront"/>
            <a:lightRig rig="brightRoom" dir="t">
              <a:rot lat="0" lon="0" rev="0"/>
            </a:lightRig>
          </a:scene3d>
          <a:sp3d extrusionH="38100" prstMaterial="translucentPowder">
            <a:bevelT w="139700" h="8890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1600">
              <a:solidFill>
                <a:schemeClr val="tx1"/>
              </a:solidFill>
            </a:endParaRPr>
          </a:p>
        </p:txBody>
      </p:sp>
      <p:graphicFrame>
        <p:nvGraphicFramePr>
          <p:cNvPr id="14" name="Table Placeholder 3">
            <a:extLst>
              <a:ext uri="{FF2B5EF4-FFF2-40B4-BE49-F238E27FC236}">
                <a16:creationId xmlns:a16="http://schemas.microsoft.com/office/drawing/2014/main" id="{A9D0EB5C-EB2A-E5BF-4B51-0AC9C80CBD45}"/>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728143529"/>
              </p:ext>
            </p:extLst>
          </p:nvPr>
        </p:nvGraphicFramePr>
        <p:xfrm>
          <a:off x="5471357" y="760343"/>
          <a:ext cx="5859049" cy="2885870"/>
        </p:xfrm>
        <a:graphic>
          <a:graphicData uri="http://schemas.openxmlformats.org/drawingml/2006/table">
            <a:tbl>
              <a:tblPr firstRow="1" bandRow="1">
                <a:tableStyleId>{9D7B26C5-4107-4FEC-AEDC-1716B250A1EF}</a:tableStyleId>
              </a:tblPr>
              <a:tblGrid>
                <a:gridCol w="622570">
                  <a:extLst>
                    <a:ext uri="{9D8B030D-6E8A-4147-A177-3AD203B41FA5}">
                      <a16:colId xmlns:a16="http://schemas.microsoft.com/office/drawing/2014/main" val="479827950"/>
                    </a:ext>
                  </a:extLst>
                </a:gridCol>
                <a:gridCol w="5236479">
                  <a:extLst>
                    <a:ext uri="{9D8B030D-6E8A-4147-A177-3AD203B41FA5}">
                      <a16:colId xmlns:a16="http://schemas.microsoft.com/office/drawing/2014/main" val="1674393172"/>
                    </a:ext>
                  </a:extLst>
                </a:gridCol>
              </a:tblGrid>
              <a:tr h="577174">
                <a:tc>
                  <a:txBody>
                    <a:bodyPr/>
                    <a:lstStyle/>
                    <a:p>
                      <a:endParaRPr lang="en-US" sz="2400" b="0" i="0" dirty="0">
                        <a:solidFill>
                          <a:schemeClr val="accent1"/>
                        </a:solidFill>
                        <a:latin typeface="ServiceNow Sans Medium" panose="020B0704040101010104" pitchFamily="34" charset="0"/>
                        <a:cs typeface="ServiceNow Sans Medium" panose="020B0704040101010104" pitchFamily="34" charset="0"/>
                      </a:endParaRPr>
                    </a:p>
                  </a:txBody>
                  <a:tcPr marL="0" marR="0" marT="0" marB="0" anchor="ctr">
                    <a:lnL>
                      <a:noFill/>
                    </a:lnL>
                    <a:lnR>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b="0" i="0" dirty="0">
                          <a:solidFill>
                            <a:schemeClr val="bg1"/>
                          </a:solidFill>
                          <a:latin typeface="ServiceNow Sans Medium" panose="020B0704040101010104" pitchFamily="34" charset="0"/>
                          <a:cs typeface="ServiceNow Sans Medium" panose="020B0704040101010104" pitchFamily="34" charset="0"/>
                        </a:rPr>
                        <a:t>Background</a:t>
                      </a:r>
                    </a:p>
                  </a:txBody>
                  <a:tcPr marL="0" marR="0" marT="0" marB="0" anchor="ctr">
                    <a:lnL>
                      <a:noFill/>
                    </a:lnL>
                    <a:lnR>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67741481"/>
                  </a:ext>
                </a:extLst>
              </a:tr>
              <a:tr h="577174">
                <a:tc>
                  <a:txBody>
                    <a:bodyPr/>
                    <a:lstStyle/>
                    <a:p>
                      <a:endParaRPr lang="en-US" sz="2400" b="0" i="0" dirty="0">
                        <a:solidFill>
                          <a:schemeClr val="accent1"/>
                        </a:solidFill>
                        <a:latin typeface="ServiceNow Sans Medium" panose="020B0704040101010104" pitchFamily="34" charset="0"/>
                        <a:cs typeface="ServiceNow Sans Medium" panose="020B0704040101010104" pitchFamily="34" charset="0"/>
                      </a:endParaRPr>
                    </a:p>
                  </a:txBody>
                  <a:tcPr marL="0" marR="0" marT="0" marB="0"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b="0" i="0" dirty="0">
                          <a:solidFill>
                            <a:schemeClr val="bg1"/>
                          </a:solidFill>
                          <a:latin typeface="ServiceNow Sans Medium" panose="020B0704040101010104" pitchFamily="34" charset="0"/>
                          <a:cs typeface="ServiceNow Sans Medium" panose="020B0704040101010104" pitchFamily="34" charset="0"/>
                        </a:rPr>
                        <a:t>FTML</a:t>
                      </a:r>
                    </a:p>
                  </a:txBody>
                  <a:tcPr marL="0" marR="0" marT="0" marB="0"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20549209"/>
                  </a:ext>
                </a:extLst>
              </a:tr>
              <a:tr h="577174">
                <a:tc>
                  <a:txBody>
                    <a:bodyPr/>
                    <a:lstStyle/>
                    <a:p>
                      <a:endParaRPr lang="en-US" sz="2400" b="0" i="0" dirty="0">
                        <a:solidFill>
                          <a:schemeClr val="accent1"/>
                        </a:solidFill>
                        <a:latin typeface="ServiceNow Sans Medium" panose="020B0704040101010104" pitchFamily="34" charset="0"/>
                        <a:cs typeface="ServiceNow Sans Medium" panose="020B0704040101010104" pitchFamily="34" charset="0"/>
                      </a:endParaRPr>
                    </a:p>
                  </a:txBody>
                  <a:tcPr marL="0" marR="0" marT="0" marB="0"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b="0" i="0" dirty="0">
                          <a:solidFill>
                            <a:schemeClr val="bg1"/>
                          </a:solidFill>
                          <a:latin typeface="ServiceNow Sans Medium" panose="020B0704040101010104" pitchFamily="34" charset="0"/>
                          <a:cs typeface="ServiceNow Sans Medium" panose="020B0704040101010104" pitchFamily="34" charset="0"/>
                        </a:rPr>
                        <a:t>Challenges</a:t>
                      </a:r>
                    </a:p>
                  </a:txBody>
                  <a:tcPr marL="0" marR="0" marT="0" marB="0"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66101299"/>
                  </a:ext>
                </a:extLst>
              </a:tr>
              <a:tr h="577174">
                <a:tc>
                  <a:txBody>
                    <a:bodyPr/>
                    <a:lstStyle/>
                    <a:p>
                      <a:endParaRPr lang="en-US" sz="2400" b="0" i="0" dirty="0">
                        <a:solidFill>
                          <a:schemeClr val="accent1"/>
                        </a:solidFill>
                        <a:latin typeface="ServiceNow Sans Medium" panose="020B0704040101010104" pitchFamily="34" charset="0"/>
                        <a:cs typeface="ServiceNow Sans Medium" panose="020B0704040101010104" pitchFamily="34" charset="0"/>
                      </a:endParaRPr>
                    </a:p>
                  </a:txBody>
                  <a:tcPr marL="0" marR="0" marT="0" marB="0"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b="0" i="0" dirty="0">
                          <a:solidFill>
                            <a:schemeClr val="bg1"/>
                          </a:solidFill>
                          <a:latin typeface="ServiceNow Sans Medium" panose="020B0704040101010104" pitchFamily="34" charset="0"/>
                          <a:cs typeface="ServiceNow Sans Medium" panose="020B0704040101010104" pitchFamily="34" charset="0"/>
                        </a:rPr>
                        <a:t>Other stuff</a:t>
                      </a:r>
                    </a:p>
                  </a:txBody>
                  <a:tcPr marL="0" marR="0" marT="0" marB="0"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18252113"/>
                  </a:ext>
                </a:extLst>
              </a:tr>
              <a:tr h="577174">
                <a:tc>
                  <a:txBody>
                    <a:bodyPr/>
                    <a:lstStyle/>
                    <a:p>
                      <a:endParaRPr lang="en-US" sz="2400" b="0" i="0" dirty="0">
                        <a:solidFill>
                          <a:schemeClr val="accent1"/>
                        </a:solidFill>
                        <a:latin typeface="ServiceNow Sans Medium" panose="020B0704040101010104" pitchFamily="34" charset="0"/>
                        <a:cs typeface="ServiceNow Sans Medium" panose="020B0704040101010104" pitchFamily="34" charset="0"/>
                      </a:endParaRPr>
                    </a:p>
                  </a:txBody>
                  <a:tcPr marL="0" marR="0" marT="0" marB="0"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b="0" i="0" dirty="0">
                          <a:solidFill>
                            <a:schemeClr val="bg1"/>
                          </a:solidFill>
                          <a:latin typeface="ServiceNow Sans Medium" panose="020B0704040101010104" pitchFamily="34" charset="0"/>
                          <a:cs typeface="ServiceNow Sans Medium" panose="020B0704040101010104" pitchFamily="34" charset="0"/>
                        </a:rPr>
                        <a:t>Summary</a:t>
                      </a:r>
                    </a:p>
                  </a:txBody>
                  <a:tcPr marL="0" marR="0" marT="0" marB="0"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76626538"/>
                  </a:ext>
                </a:extLst>
              </a:tr>
            </a:tbl>
          </a:graphicData>
        </a:graphic>
      </p:graphicFrame>
    </p:spTree>
    <p:extLst>
      <p:ext uri="{BB962C8B-B14F-4D97-AF65-F5344CB8AC3E}">
        <p14:creationId xmlns:p14="http://schemas.microsoft.com/office/powerpoint/2010/main" val="369673817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40963B-F768-2F07-7F38-8DB9D73B414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3F7FA0B-9D2E-A98B-6D3A-D30B83D627B6}"/>
              </a:ext>
            </a:extLst>
          </p:cNvPr>
          <p:cNvSpPr>
            <a:spLocks noGrp="1"/>
          </p:cNvSpPr>
          <p:nvPr>
            <p:ph type="title"/>
          </p:nvPr>
        </p:nvSpPr>
        <p:spPr/>
        <p:txBody>
          <a:bodyPr/>
          <a:lstStyle/>
          <a:p>
            <a:r>
              <a:rPr lang="en-US" dirty="0"/>
              <a:t>Background</a:t>
            </a:r>
          </a:p>
        </p:txBody>
      </p:sp>
      <p:sp>
        <p:nvSpPr>
          <p:cNvPr id="9" name="Text Placeholder 8">
            <a:extLst>
              <a:ext uri="{FF2B5EF4-FFF2-40B4-BE49-F238E27FC236}">
                <a16:creationId xmlns:a16="http://schemas.microsoft.com/office/drawing/2014/main" id="{0FA792DF-F769-48A2-924F-F6DBE1FFD732}"/>
              </a:ext>
            </a:extLst>
          </p:cNvPr>
          <p:cNvSpPr>
            <a:spLocks noGrp="1"/>
          </p:cNvSpPr>
          <p:nvPr>
            <p:ph type="body" sz="quarter" idx="16"/>
          </p:nvPr>
        </p:nvSpPr>
        <p:spPr>
          <a:xfrm>
            <a:off x="544830" y="1250950"/>
            <a:ext cx="7260821" cy="4975098"/>
          </a:xfrm>
        </p:spPr>
        <p:txBody>
          <a:bodyPr/>
          <a:lstStyle/>
          <a:p>
            <a:r>
              <a:rPr lang="en-US" dirty="0"/>
              <a:t>Implemented Fluid Topics to replace </a:t>
            </a:r>
            <a:r>
              <a:rPr lang="en-US" dirty="0" err="1"/>
              <a:t>Zoomin</a:t>
            </a:r>
            <a:r>
              <a:rPr lang="en-US" dirty="0"/>
              <a:t> for our docs site </a:t>
            </a:r>
            <a:br>
              <a:rPr lang="en-US" dirty="0"/>
            </a:br>
            <a:r>
              <a:rPr lang="en-US" dirty="0"/>
              <a:t>(go-live Jan, 2026)</a:t>
            </a:r>
          </a:p>
          <a:p>
            <a:r>
              <a:rPr lang="en-US" dirty="0"/>
              <a:t>Fluid Topics uses a unique package format for publishing HTML (FTML)</a:t>
            </a:r>
          </a:p>
          <a:p>
            <a:r>
              <a:rPr lang="en-US" dirty="0">
                <a:solidFill>
                  <a:schemeClr val="accent1"/>
                </a:solidFill>
              </a:rPr>
              <a:t>New requirement:</a:t>
            </a:r>
            <a:r>
              <a:rPr lang="en-US" dirty="0"/>
              <a:t> Use corporate taxonomy to classify content, define URLs</a:t>
            </a:r>
          </a:p>
          <a:p>
            <a:r>
              <a:rPr lang="en-US" dirty="0"/>
              <a:t>Fluid Topics is all about metadata—metadata is everything and everything is metadata</a:t>
            </a:r>
          </a:p>
          <a:p>
            <a:r>
              <a:rPr lang="en-US" dirty="0"/>
              <a:t>Product content is 100% key-based: Every topic has an associated key</a:t>
            </a:r>
          </a:p>
          <a:p>
            <a:r>
              <a:rPr lang="en-US" dirty="0"/>
              <a:t>Doc site reflects four release versions and 6 languages</a:t>
            </a:r>
          </a:p>
          <a:p>
            <a:r>
              <a:rPr lang="en-US" dirty="0"/>
              <a:t>~45K topics per version = about 1 million published topics</a:t>
            </a:r>
          </a:p>
          <a:p>
            <a:r>
              <a:rPr lang="en-US" dirty="0">
                <a:hlinkClick r:id="rId2"/>
              </a:rPr>
              <a:t>https://www.servicenow.com/docs</a:t>
            </a:r>
            <a:endParaRPr lang="en-US" dirty="0"/>
          </a:p>
          <a:p>
            <a:endParaRPr lang="en-US" dirty="0"/>
          </a:p>
        </p:txBody>
      </p:sp>
      <p:sp>
        <p:nvSpPr>
          <p:cNvPr id="19" name="Text Placeholder 18">
            <a:extLst>
              <a:ext uri="{FF2B5EF4-FFF2-40B4-BE49-F238E27FC236}">
                <a16:creationId xmlns:a16="http://schemas.microsoft.com/office/drawing/2014/main" id="{418FC563-3357-1379-25AF-B6371D9111B8}"/>
              </a:ext>
            </a:extLst>
          </p:cNvPr>
          <p:cNvSpPr>
            <a:spLocks noGrp="1"/>
          </p:cNvSpPr>
          <p:nvPr>
            <p:ph type="body" sz="quarter" idx="11"/>
          </p:nvPr>
        </p:nvSpPr>
        <p:spPr/>
        <p:txBody>
          <a:bodyPr/>
          <a:lstStyle/>
          <a:p>
            <a:r>
              <a:rPr lang="en-US"/>
              <a:t>Source</a:t>
            </a:r>
          </a:p>
        </p:txBody>
      </p:sp>
      <p:pic>
        <p:nvPicPr>
          <p:cNvPr id="2" name="Picture 1">
            <a:extLst>
              <a:ext uri="{FF2B5EF4-FFF2-40B4-BE49-F238E27FC236}">
                <a16:creationId xmlns:a16="http://schemas.microsoft.com/office/drawing/2014/main" id="{AFFE37A9-8150-1E0D-2CB2-5A695D001FC9}"/>
              </a:ext>
            </a:extLst>
          </p:cNvPr>
          <p:cNvPicPr>
            <a:picLocks noChangeAspect="1"/>
          </p:cNvPicPr>
          <p:nvPr/>
        </p:nvPicPr>
        <p:blipFill>
          <a:blip r:embed="rId3"/>
          <a:stretch>
            <a:fillRect/>
          </a:stretch>
        </p:blipFill>
        <p:spPr>
          <a:xfrm>
            <a:off x="8046719" y="1250950"/>
            <a:ext cx="3712815" cy="2708235"/>
          </a:xfrm>
          <a:prstGeom prst="rect">
            <a:avLst/>
          </a:prstGeom>
        </p:spPr>
      </p:pic>
    </p:spTree>
    <p:extLst>
      <p:ext uri="{BB962C8B-B14F-4D97-AF65-F5344CB8AC3E}">
        <p14:creationId xmlns:p14="http://schemas.microsoft.com/office/powerpoint/2010/main" val="3005712247"/>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E4864-2FF2-B832-295C-35AC090E8C4B}"/>
              </a:ext>
            </a:extLst>
          </p:cNvPr>
          <p:cNvSpPr>
            <a:spLocks noGrp="1"/>
          </p:cNvSpPr>
          <p:nvPr>
            <p:ph type="title"/>
          </p:nvPr>
        </p:nvSpPr>
        <p:spPr/>
        <p:txBody>
          <a:bodyPr/>
          <a:lstStyle/>
          <a:p>
            <a:r>
              <a:rPr lang="en-US" dirty="0"/>
              <a:t>FTML</a:t>
            </a:r>
          </a:p>
        </p:txBody>
      </p:sp>
      <p:sp>
        <p:nvSpPr>
          <p:cNvPr id="3" name="Text Placeholder 2">
            <a:extLst>
              <a:ext uri="{FF2B5EF4-FFF2-40B4-BE49-F238E27FC236}">
                <a16:creationId xmlns:a16="http://schemas.microsoft.com/office/drawing/2014/main" id="{F63EF439-221A-95F9-A5D8-A831B1407A68}"/>
              </a:ext>
            </a:extLst>
          </p:cNvPr>
          <p:cNvSpPr>
            <a:spLocks noGrp="1"/>
          </p:cNvSpPr>
          <p:nvPr>
            <p:ph type="body" sz="quarter" idx="16"/>
          </p:nvPr>
        </p:nvSpPr>
        <p:spPr>
          <a:xfrm>
            <a:off x="544830" y="1250950"/>
            <a:ext cx="5481897" cy="4975098"/>
          </a:xfrm>
        </p:spPr>
        <p:txBody>
          <a:bodyPr/>
          <a:lstStyle/>
          <a:p>
            <a:r>
              <a:rPr lang="en-US" dirty="0"/>
              <a:t>Separates publishing details from HTML source</a:t>
            </a:r>
          </a:p>
          <a:p>
            <a:r>
              <a:rPr lang="en-US" dirty="0"/>
              <a:t>Publication structure and metadata defined in "</a:t>
            </a:r>
            <a:r>
              <a:rPr lang="en-US" dirty="0" err="1"/>
              <a:t>ftmap</a:t>
            </a:r>
            <a:r>
              <a:rPr lang="en-US" dirty="0"/>
              <a:t>" file</a:t>
            </a:r>
          </a:p>
          <a:p>
            <a:pPr lvl="1"/>
            <a:r>
              <a:rPr lang="en-US" dirty="0"/>
              <a:t>Publication- and topic-level metadata</a:t>
            </a:r>
          </a:p>
          <a:p>
            <a:pPr lvl="1"/>
            <a:r>
              <a:rPr lang="en-US" dirty="0"/>
              <a:t>"Pretty URLs" </a:t>
            </a:r>
          </a:p>
          <a:p>
            <a:pPr lvl="1"/>
            <a:r>
              <a:rPr lang="en-US" dirty="0"/>
              <a:t>Search configuration details (is topic included in search?)</a:t>
            </a:r>
          </a:p>
          <a:p>
            <a:r>
              <a:rPr lang="en-US" dirty="0"/>
              <a:t>FTMAP and HTML packaged as zip for ingestion</a:t>
            </a:r>
          </a:p>
          <a:p>
            <a:r>
              <a:rPr lang="en-US" dirty="0"/>
              <a:t>HTML source organization doesn't matter</a:t>
            </a:r>
          </a:p>
          <a:p>
            <a:r>
              <a:rPr lang="en-US" dirty="0"/>
              <a:t>Metadata in HTML files not used</a:t>
            </a:r>
          </a:p>
          <a:p>
            <a:r>
              <a:rPr lang="en-US" dirty="0"/>
              <a:t>Can have any metadata fields you want</a:t>
            </a:r>
          </a:p>
          <a:p>
            <a:pPr lvl="1"/>
            <a:r>
              <a:rPr lang="en-US" dirty="0"/>
              <a:t>Single values</a:t>
            </a:r>
          </a:p>
          <a:p>
            <a:pPr lvl="1"/>
            <a:r>
              <a:rPr lang="en-US" dirty="0"/>
              <a:t>Multi values</a:t>
            </a:r>
          </a:p>
          <a:p>
            <a:pPr lvl="1"/>
            <a:r>
              <a:rPr lang="en-US" dirty="0"/>
              <a:t>Hierarchical values</a:t>
            </a:r>
          </a:p>
          <a:p>
            <a:pPr marL="0" lvl="1" indent="0">
              <a:buNone/>
            </a:pPr>
            <a:endParaRPr lang="en-US" dirty="0"/>
          </a:p>
        </p:txBody>
      </p:sp>
      <p:sp>
        <p:nvSpPr>
          <p:cNvPr id="4" name="Text Placeholder 3">
            <a:extLst>
              <a:ext uri="{FF2B5EF4-FFF2-40B4-BE49-F238E27FC236}">
                <a16:creationId xmlns:a16="http://schemas.microsoft.com/office/drawing/2014/main" id="{7D49EC4A-D9BA-6BC1-5C5D-75C95EC308A8}"/>
              </a:ext>
            </a:extLst>
          </p:cNvPr>
          <p:cNvSpPr>
            <a:spLocks noGrp="1"/>
          </p:cNvSpPr>
          <p:nvPr>
            <p:ph type="body" sz="quarter" idx="11"/>
          </p:nvPr>
        </p:nvSpPr>
        <p:spPr/>
        <p:txBody>
          <a:bodyPr/>
          <a:lstStyle/>
          <a:p>
            <a:endParaRPr lang="en-US"/>
          </a:p>
        </p:txBody>
      </p:sp>
      <p:pic>
        <p:nvPicPr>
          <p:cNvPr id="5" name="Picture 4">
            <a:extLst>
              <a:ext uri="{FF2B5EF4-FFF2-40B4-BE49-F238E27FC236}">
                <a16:creationId xmlns:a16="http://schemas.microsoft.com/office/drawing/2014/main" id="{9111EAE9-2521-6397-2F86-4D91DB6556DF}"/>
              </a:ext>
            </a:extLst>
          </p:cNvPr>
          <p:cNvPicPr>
            <a:picLocks noChangeAspect="1"/>
          </p:cNvPicPr>
          <p:nvPr/>
        </p:nvPicPr>
        <p:blipFill>
          <a:blip r:embed="rId2"/>
          <a:stretch>
            <a:fillRect/>
          </a:stretch>
        </p:blipFill>
        <p:spPr>
          <a:xfrm>
            <a:off x="6026727" y="1250950"/>
            <a:ext cx="5749100" cy="3681336"/>
          </a:xfrm>
          <a:prstGeom prst="rect">
            <a:avLst/>
          </a:prstGeom>
        </p:spPr>
      </p:pic>
    </p:spTree>
    <p:extLst>
      <p:ext uri="{BB962C8B-B14F-4D97-AF65-F5344CB8AC3E}">
        <p14:creationId xmlns:p14="http://schemas.microsoft.com/office/powerpoint/2010/main" val="2156544551"/>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F9B41-7457-68D5-1F4C-DC1BD94FD340}"/>
              </a:ext>
            </a:extLst>
          </p:cNvPr>
          <p:cNvSpPr>
            <a:spLocks noGrp="1"/>
          </p:cNvSpPr>
          <p:nvPr>
            <p:ph type="title"/>
          </p:nvPr>
        </p:nvSpPr>
        <p:spPr/>
        <p:txBody>
          <a:bodyPr/>
          <a:lstStyle/>
          <a:p>
            <a:r>
              <a:rPr lang="en-US" dirty="0"/>
              <a:t>Challenges</a:t>
            </a:r>
          </a:p>
        </p:txBody>
      </p:sp>
      <p:sp>
        <p:nvSpPr>
          <p:cNvPr id="3" name="Text Placeholder 2">
            <a:extLst>
              <a:ext uri="{FF2B5EF4-FFF2-40B4-BE49-F238E27FC236}">
                <a16:creationId xmlns:a16="http://schemas.microsoft.com/office/drawing/2014/main" id="{FAB8215B-CCCF-72E0-1DEA-5245A5728F9E}"/>
              </a:ext>
            </a:extLst>
          </p:cNvPr>
          <p:cNvSpPr>
            <a:spLocks noGrp="1"/>
          </p:cNvSpPr>
          <p:nvPr>
            <p:ph type="body" sz="quarter" idx="16"/>
          </p:nvPr>
        </p:nvSpPr>
        <p:spPr>
          <a:xfrm>
            <a:off x="544830" y="1250950"/>
            <a:ext cx="5930785" cy="4975098"/>
          </a:xfrm>
        </p:spPr>
        <p:txBody>
          <a:bodyPr/>
          <a:lstStyle/>
          <a:p>
            <a:r>
              <a:rPr lang="en-US" dirty="0"/>
              <a:t>Generate FTMAP files</a:t>
            </a:r>
          </a:p>
          <a:p>
            <a:r>
              <a:rPr lang="en-US" dirty="0"/>
              <a:t>Apply stand-off classification</a:t>
            </a:r>
          </a:p>
          <a:p>
            <a:r>
              <a:rPr lang="en-US" dirty="0"/>
              <a:t>Track changes to URLs</a:t>
            </a:r>
          </a:p>
          <a:p>
            <a:r>
              <a:rPr lang="en-US" dirty="0"/>
              <a:t>Assign reliable origin IDs</a:t>
            </a:r>
          </a:p>
          <a:p>
            <a:r>
              <a:rPr lang="en-US" dirty="0"/>
              <a:t>Do AI summarization</a:t>
            </a:r>
          </a:p>
          <a:p>
            <a:r>
              <a:rPr lang="en-US" dirty="0"/>
              <a:t>Preprocess SVGs</a:t>
            </a:r>
          </a:p>
          <a:p>
            <a:r>
              <a:rPr lang="en-US" dirty="0"/>
              <a:t>Resolve cross-deliverable links (already solved)</a:t>
            </a:r>
          </a:p>
          <a:p>
            <a:endParaRPr lang="en-US" dirty="0"/>
          </a:p>
        </p:txBody>
      </p:sp>
      <p:sp>
        <p:nvSpPr>
          <p:cNvPr id="4" name="Text Placeholder 3">
            <a:extLst>
              <a:ext uri="{FF2B5EF4-FFF2-40B4-BE49-F238E27FC236}">
                <a16:creationId xmlns:a16="http://schemas.microsoft.com/office/drawing/2014/main" id="{18DD1B0E-5C74-F5B0-6FA1-3B3C9F6D73B9}"/>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431085121"/>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EB7D4-2F33-8F01-9E17-4164B369F4AD}"/>
              </a:ext>
            </a:extLst>
          </p:cNvPr>
          <p:cNvSpPr>
            <a:spLocks noGrp="1"/>
          </p:cNvSpPr>
          <p:nvPr>
            <p:ph type="title"/>
          </p:nvPr>
        </p:nvSpPr>
        <p:spPr/>
        <p:txBody>
          <a:bodyPr/>
          <a:lstStyle/>
          <a:p>
            <a:r>
              <a:rPr lang="en-US" dirty="0">
                <a:solidFill>
                  <a:schemeClr val="accent1"/>
                </a:solidFill>
              </a:rPr>
              <a:t>Challenge:</a:t>
            </a:r>
            <a:r>
              <a:rPr lang="en-US" dirty="0"/>
              <a:t> Apply stand-off classification</a:t>
            </a:r>
          </a:p>
        </p:txBody>
      </p:sp>
      <p:sp>
        <p:nvSpPr>
          <p:cNvPr id="3" name="Text Placeholder 2">
            <a:extLst>
              <a:ext uri="{FF2B5EF4-FFF2-40B4-BE49-F238E27FC236}">
                <a16:creationId xmlns:a16="http://schemas.microsoft.com/office/drawing/2014/main" id="{DAB55DB9-D663-E7C9-1CBC-68D02F1D4FCC}"/>
              </a:ext>
            </a:extLst>
          </p:cNvPr>
          <p:cNvSpPr>
            <a:spLocks noGrp="1"/>
          </p:cNvSpPr>
          <p:nvPr>
            <p:ph type="body" sz="quarter" idx="16"/>
          </p:nvPr>
        </p:nvSpPr>
        <p:spPr/>
        <p:txBody>
          <a:bodyPr/>
          <a:lstStyle/>
          <a:p>
            <a:r>
              <a:rPr lang="en-US" dirty="0"/>
              <a:t>Product name classification defined in map-to-subject mapping CSV file</a:t>
            </a:r>
          </a:p>
          <a:p>
            <a:r>
              <a:rPr lang="en-US" dirty="0"/>
              <a:t>Subjects defined in a subject scheme map</a:t>
            </a:r>
          </a:p>
          <a:p>
            <a:r>
              <a:rPr lang="en-US" dirty="0"/>
              <a:t>Subject scheme generated from corporate taxonomy maintained in ServiceNow instance</a:t>
            </a:r>
          </a:p>
          <a:p>
            <a:r>
              <a:rPr lang="en-US" dirty="0"/>
              <a:t>Subjects are localized separately for publication</a:t>
            </a:r>
          </a:p>
          <a:p>
            <a:r>
              <a:rPr lang="en-US" dirty="0">
                <a:solidFill>
                  <a:schemeClr val="accent1"/>
                </a:solidFill>
              </a:rPr>
              <a:t>Data processing challenge:</a:t>
            </a:r>
            <a:r>
              <a:rPr lang="en-US" dirty="0"/>
              <a:t> </a:t>
            </a:r>
          </a:p>
          <a:p>
            <a:pPr lvl="1"/>
            <a:r>
              <a:rPr lang="en-US" dirty="0"/>
              <a:t>Apply subjects to topics based on map-to-subject mapping with locale-specific display labels</a:t>
            </a:r>
          </a:p>
          <a:p>
            <a:pPr lvl="1"/>
            <a:r>
              <a:rPr lang="en-US" dirty="0"/>
              <a:t>Generate pretty URLs from classification</a:t>
            </a:r>
          </a:p>
          <a:p>
            <a:endParaRPr lang="en-US" dirty="0"/>
          </a:p>
        </p:txBody>
      </p:sp>
      <p:sp>
        <p:nvSpPr>
          <p:cNvPr id="4" name="Text Placeholder 3">
            <a:extLst>
              <a:ext uri="{FF2B5EF4-FFF2-40B4-BE49-F238E27FC236}">
                <a16:creationId xmlns:a16="http://schemas.microsoft.com/office/drawing/2014/main" id="{75B48304-B42F-4099-D536-B3126098B9E7}"/>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738748191"/>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4D4F5-521E-77B2-120E-8241A501C1DC}"/>
              </a:ext>
            </a:extLst>
          </p:cNvPr>
          <p:cNvSpPr>
            <a:spLocks noGrp="1"/>
          </p:cNvSpPr>
          <p:nvPr>
            <p:ph type="title"/>
          </p:nvPr>
        </p:nvSpPr>
        <p:spPr/>
        <p:txBody>
          <a:bodyPr/>
          <a:lstStyle/>
          <a:p>
            <a:r>
              <a:rPr lang="en-US" dirty="0">
                <a:solidFill>
                  <a:schemeClr val="accent1"/>
                </a:solidFill>
              </a:rPr>
              <a:t>Challenge:</a:t>
            </a:r>
            <a:r>
              <a:rPr lang="en-US" dirty="0"/>
              <a:t> Track changes to URLs</a:t>
            </a:r>
          </a:p>
        </p:txBody>
      </p:sp>
      <p:sp>
        <p:nvSpPr>
          <p:cNvPr id="3" name="Text Placeholder 2">
            <a:extLst>
              <a:ext uri="{FF2B5EF4-FFF2-40B4-BE49-F238E27FC236}">
                <a16:creationId xmlns:a16="http://schemas.microsoft.com/office/drawing/2014/main" id="{BC013D35-89B3-887F-B371-38679AA914FE}"/>
              </a:ext>
            </a:extLst>
          </p:cNvPr>
          <p:cNvSpPr>
            <a:spLocks noGrp="1"/>
          </p:cNvSpPr>
          <p:nvPr>
            <p:ph type="body" sz="quarter" idx="16"/>
          </p:nvPr>
        </p:nvSpPr>
        <p:spPr/>
        <p:txBody>
          <a:bodyPr/>
          <a:lstStyle/>
          <a:p>
            <a:r>
              <a:rPr lang="en-US" dirty="0"/>
              <a:t>Topic URLs can change due to several causes:</a:t>
            </a:r>
          </a:p>
          <a:p>
            <a:pPr lvl="1"/>
            <a:r>
              <a:rPr lang="en-US" dirty="0"/>
              <a:t>Changes to classification:</a:t>
            </a:r>
          </a:p>
          <a:p>
            <a:pPr lvl="2"/>
            <a:r>
              <a:rPr lang="en-US" dirty="0"/>
              <a:t>Different subject</a:t>
            </a:r>
          </a:p>
          <a:p>
            <a:pPr lvl="2"/>
            <a:r>
              <a:rPr lang="en-US" dirty="0"/>
              <a:t>Different English display label</a:t>
            </a:r>
          </a:p>
          <a:p>
            <a:pPr lvl="1"/>
            <a:r>
              <a:rPr lang="en-US" dirty="0"/>
              <a:t>Change to topic's key</a:t>
            </a:r>
          </a:p>
          <a:p>
            <a:pPr lvl="1"/>
            <a:r>
              <a:rPr lang="en-US" dirty="0"/>
              <a:t>Topic moved to a different publication</a:t>
            </a:r>
          </a:p>
          <a:p>
            <a:pPr lvl="1"/>
            <a:r>
              <a:rPr lang="en-US" dirty="0"/>
              <a:t>Publication top-level URL component changed</a:t>
            </a:r>
          </a:p>
          <a:p>
            <a:r>
              <a:rPr lang="en-US" dirty="0"/>
              <a:t>Need to generate redirect rules for changed URLs</a:t>
            </a:r>
          </a:p>
        </p:txBody>
      </p:sp>
      <p:sp>
        <p:nvSpPr>
          <p:cNvPr id="4" name="Text Placeholder 3">
            <a:extLst>
              <a:ext uri="{FF2B5EF4-FFF2-40B4-BE49-F238E27FC236}">
                <a16:creationId xmlns:a16="http://schemas.microsoft.com/office/drawing/2014/main" id="{7870E447-9AFB-8AC2-6F2E-8B557AA82818}"/>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713174270"/>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DA157-84BD-F544-4B79-628E9020FE9E}"/>
              </a:ext>
            </a:extLst>
          </p:cNvPr>
          <p:cNvSpPr>
            <a:spLocks noGrp="1"/>
          </p:cNvSpPr>
          <p:nvPr>
            <p:ph type="title"/>
          </p:nvPr>
        </p:nvSpPr>
        <p:spPr/>
        <p:txBody>
          <a:bodyPr/>
          <a:lstStyle/>
          <a:p>
            <a:r>
              <a:rPr lang="en-US" dirty="0">
                <a:solidFill>
                  <a:schemeClr val="accent1"/>
                </a:solidFill>
              </a:rPr>
              <a:t>Challenge: </a:t>
            </a:r>
            <a:r>
              <a:rPr lang="en-US" dirty="0"/>
              <a:t>Assign reliable origin IDs</a:t>
            </a:r>
          </a:p>
        </p:txBody>
      </p:sp>
      <p:sp>
        <p:nvSpPr>
          <p:cNvPr id="3" name="Text Placeholder 2">
            <a:extLst>
              <a:ext uri="{FF2B5EF4-FFF2-40B4-BE49-F238E27FC236}">
                <a16:creationId xmlns:a16="http://schemas.microsoft.com/office/drawing/2014/main" id="{89EB458B-9B5D-F9B1-90AD-49516E086BC9}"/>
              </a:ext>
            </a:extLst>
          </p:cNvPr>
          <p:cNvSpPr>
            <a:spLocks noGrp="1"/>
          </p:cNvSpPr>
          <p:nvPr>
            <p:ph type="body" sz="quarter" idx="16"/>
          </p:nvPr>
        </p:nvSpPr>
        <p:spPr/>
        <p:txBody>
          <a:bodyPr/>
          <a:lstStyle/>
          <a:p>
            <a:r>
              <a:rPr lang="en-US" dirty="0"/>
              <a:t>Origin IDs identify publications and topics in FT</a:t>
            </a:r>
          </a:p>
          <a:p>
            <a:r>
              <a:rPr lang="en-US" dirty="0"/>
              <a:t>Allow FT to update existing objects</a:t>
            </a:r>
          </a:p>
          <a:p>
            <a:r>
              <a:rPr lang="en-US" dirty="0"/>
              <a:t>Need to be as persistent as possible</a:t>
            </a:r>
          </a:p>
          <a:p>
            <a:r>
              <a:rPr lang="en-US" dirty="0"/>
              <a:t>Reflect content as published</a:t>
            </a:r>
          </a:p>
          <a:p>
            <a:pPr lvl="1"/>
            <a:r>
              <a:rPr lang="en-US" dirty="0"/>
              <a:t>Single DITA topic might be published multiple times</a:t>
            </a:r>
          </a:p>
          <a:p>
            <a:pPr marL="0" lvl="1" indent="0">
              <a:buNone/>
            </a:pPr>
            <a:endParaRPr lang="en-US" dirty="0"/>
          </a:p>
        </p:txBody>
      </p:sp>
      <p:sp>
        <p:nvSpPr>
          <p:cNvPr id="4" name="Text Placeholder 3">
            <a:extLst>
              <a:ext uri="{FF2B5EF4-FFF2-40B4-BE49-F238E27FC236}">
                <a16:creationId xmlns:a16="http://schemas.microsoft.com/office/drawing/2014/main" id="{CFA854CB-AF36-F11F-C84F-509BE6689944}"/>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4048328587"/>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EE4P_STYLE_ID" val="6cd991bf-f022-4378-96e7-2c338aeb3f5a"/>
</p:tagLst>
</file>

<file path=ppt/theme/theme1.xml><?xml version="1.0" encoding="utf-8"?>
<a:theme xmlns:a="http://schemas.openxmlformats.org/drawingml/2006/main" name="ServiceNow Corp Template">
  <a:themeElements>
    <a:clrScheme name="ServiceNow Corporate Template">
      <a:dk1>
        <a:srgbClr val="000000"/>
      </a:dk1>
      <a:lt1>
        <a:srgbClr val="FFFFFF"/>
      </a:lt1>
      <a:dk2>
        <a:srgbClr val="032D42"/>
      </a:dk2>
      <a:lt2>
        <a:srgbClr val="FFFFFF"/>
      </a:lt2>
      <a:accent1>
        <a:srgbClr val="63DF4E"/>
      </a:accent1>
      <a:accent2>
        <a:srgbClr val="DEFFD9"/>
      </a:accent2>
      <a:accent3>
        <a:srgbClr val="52B8FF"/>
      </a:accent3>
      <a:accent4>
        <a:srgbClr val="C2E6FF"/>
      </a:accent4>
      <a:accent5>
        <a:srgbClr val="7661FF"/>
      </a:accent5>
      <a:accent6>
        <a:srgbClr val="BDBAFD"/>
      </a:accent6>
      <a:hlink>
        <a:srgbClr val="63DF4E"/>
      </a:hlink>
      <a:folHlink>
        <a:srgbClr val="52B8FF"/>
      </a:folHlink>
    </a:clrScheme>
    <a:fontScheme name="Custom 1">
      <a:majorFont>
        <a:latin typeface="ServiceNow Sans Bold"/>
        <a:ea typeface=""/>
        <a:cs typeface=""/>
      </a:majorFont>
      <a:minorFont>
        <a:latin typeface="ServiceNow Sa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l">
          <a:defRPr sz="16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800" b="0" i="0" dirty="0" err="1" smtClean="0">
            <a:solidFill>
              <a:schemeClr val="bg1"/>
            </a:solidFill>
            <a:latin typeface="ServiceNow Sans Light" panose="020B0404040101010104" pitchFamily="34" charset="77"/>
            <a:cs typeface="ServiceNow Sans Light" panose="020B0404040101010104" pitchFamily="34" charset="77"/>
          </a:defRPr>
        </a:defPPr>
      </a:lstStyle>
    </a:txDef>
  </a:objectDefaults>
  <a:extraClrSchemeLst/>
  <a:custClrLst>
    <a:custClr name="Light Wasabi">
      <a:srgbClr val="DEFFD9"/>
    </a:custClr>
    <a:custClr name="Light Blue">
      <a:srgbClr val="C2E6FF"/>
    </a:custClr>
    <a:custClr name="Light Indigo">
      <a:srgbClr val="BDBAFD"/>
    </a:custClr>
    <a:custClr name="Light Purple">
      <a:srgbClr val="DEC3F7"/>
    </a:custClr>
    <a:custClr name="Bright Orange">
      <a:srgbClr val="FFBC39"/>
    </a:custClr>
    <a:custClr name="BLANK">
      <a:srgbClr val="FFFFFF"/>
    </a:custClr>
    <a:custClr name="BLANK">
      <a:srgbClr val="FFFFFF"/>
    </a:custClr>
    <a:custClr name="BLANK">
      <a:srgbClr val="FFFFFF"/>
    </a:custClr>
    <a:custClr name="BLANK">
      <a:srgbClr val="FFFFFF"/>
    </a:custClr>
    <a:custClr name="BLANK">
      <a:srgbClr val="FFFFFF"/>
    </a:custClr>
    <a:custClr name="Wasabi Green">
      <a:srgbClr val="63DF4E"/>
    </a:custClr>
    <a:custClr name="Blue">
      <a:srgbClr val="52B8FF"/>
    </a:custClr>
    <a:custClr name="Indigo">
      <a:srgbClr val="7661FF"/>
    </a:custClr>
    <a:custClr name="Purple">
      <a:srgbClr val="BF71F2"/>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Mid Wasabi">
      <a:srgbClr val="005F1E"/>
    </a:custClr>
    <a:custClr name="Mid Blue">
      <a:srgbClr val="035D99"/>
    </a:custClr>
    <a:custClr name="Mid Indigo">
      <a:srgbClr val="3C288D"/>
    </a:custClr>
    <a:custClr name="Mid Purple">
      <a:srgbClr val="412C58"/>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Dark Wasabi">
      <a:srgbClr val="003310"/>
    </a:custClr>
    <a:custClr name="Infinite Blue">
      <a:srgbClr val="032D42"/>
    </a:custClr>
    <a:custClr name="Dark Indigo ">
      <a:srgbClr val="14103B"/>
    </a:custClr>
    <a:custClr name="Dark Purple">
      <a:srgbClr val="1E012E"/>
    </a:custClr>
  </a:custClrLst>
  <a:extLst>
    <a:ext uri="{05A4C25C-085E-4340-85A3-A5531E510DB2}">
      <thm15:themeFamily xmlns:thm15="http://schemas.microsoft.com/office/thememl/2012/main" name="ServiceNow_Corporate_Template_v2" id="{57C1B4AD-6D79-FC4F-9714-C9FAC379140E}" vid="{CC60C989-5BFA-8D45-9F80-50226209E2D1}"/>
    </a:ext>
  </a:extLst>
</a:theme>
</file>

<file path=ppt/theme/theme2.xml><?xml version="1.0" encoding="utf-8"?>
<a:theme xmlns:a="http://schemas.openxmlformats.org/drawingml/2006/main" name="Office Theme">
  <a:themeElements>
    <a:clrScheme name="ServiceNow Corporate Template">
      <a:dk1>
        <a:srgbClr val="FFFFFF"/>
      </a:dk1>
      <a:lt1>
        <a:srgbClr val="000000"/>
      </a:lt1>
      <a:dk2>
        <a:srgbClr val="FFFFFF"/>
      </a:dk2>
      <a:lt2>
        <a:srgbClr val="042D42"/>
      </a:lt2>
      <a:accent1>
        <a:srgbClr val="63DF4E"/>
      </a:accent1>
      <a:accent2>
        <a:srgbClr val="52B8FF"/>
      </a:accent2>
      <a:accent3>
        <a:srgbClr val="7661FF"/>
      </a:accent3>
      <a:accent4>
        <a:srgbClr val="BF71F2"/>
      </a:accent4>
      <a:accent5>
        <a:srgbClr val="009156"/>
      </a:accent5>
      <a:accent6>
        <a:srgbClr val="021829"/>
      </a:accent6>
      <a:hlink>
        <a:srgbClr val="52B8FF"/>
      </a:hlink>
      <a:folHlink>
        <a:srgbClr val="009156"/>
      </a:folHlink>
    </a:clrScheme>
    <a:fontScheme name="Century Gothic">
      <a:majorFont>
        <a:latin typeface="ServiceNow Sans"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ServiceNow Sans"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Custom 3">
      <a:dk1>
        <a:srgbClr val="293E40"/>
      </a:dk1>
      <a:lt1>
        <a:srgbClr val="FFFFFF"/>
      </a:lt1>
      <a:dk2>
        <a:srgbClr val="D1232B"/>
      </a:dk2>
      <a:lt2>
        <a:srgbClr val="F7F7F7"/>
      </a:lt2>
      <a:accent1>
        <a:srgbClr val="81B5A1"/>
      </a:accent1>
      <a:accent2>
        <a:srgbClr val="68A1AF"/>
      </a:accent2>
      <a:accent3>
        <a:srgbClr val="8686BC"/>
      </a:accent3>
      <a:accent4>
        <a:srgbClr val="E5D87C"/>
      </a:accent4>
      <a:accent5>
        <a:srgbClr val="E8A679"/>
      </a:accent5>
      <a:accent6>
        <a:srgbClr val="DB8F8F"/>
      </a:accent6>
      <a:hlink>
        <a:srgbClr val="68A1AF"/>
      </a:hlink>
      <a:folHlink>
        <a:srgbClr val="81B5A1"/>
      </a:folHlink>
    </a:clrScheme>
    <a:fontScheme name="Century Gothic">
      <a:majorFont>
        <a:latin typeface="ServiceNow Sans"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ServiceNow Sans"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31971ADA6BE934D976A34FCBD94AF7C" ma:contentTypeVersion="21" ma:contentTypeDescription="Create a new document." ma:contentTypeScope="" ma:versionID="198090ec26648f795e6e5682860fa6eb">
  <xsd:schema xmlns:xsd="http://www.w3.org/2001/XMLSchema" xmlns:xs="http://www.w3.org/2001/XMLSchema" xmlns:p="http://schemas.microsoft.com/office/2006/metadata/properties" xmlns:ns2="a3587199-9d81-4d93-ac20-b2406b87733b" xmlns:ns3="a882e387-ea08-453d-81e9-cdc96ae7b465" targetNamespace="http://schemas.microsoft.com/office/2006/metadata/properties" ma:root="true" ma:fieldsID="69a94dd740294969ce6e8720100fdf92" ns2:_="" ns3:_="">
    <xsd:import namespace="a3587199-9d81-4d93-ac20-b2406b87733b"/>
    <xsd:import namespace="a882e387-ea08-453d-81e9-cdc96ae7b46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587199-9d81-4d93-ac20-b2406b87733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e27af23-84c9-4733-8bcb-da60bbaae23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882e387-ea08-453d-81e9-cdc96ae7b465"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508a710-4dcf-4853-9e17-1d2ca7701147}" ma:internalName="TaxCatchAll" ma:showField="CatchAllData" ma:web="a882e387-ea08-453d-81e9-cdc96ae7b46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3587199-9d81-4d93-ac20-b2406b87733b">
      <Terms xmlns="http://schemas.microsoft.com/office/infopath/2007/PartnerControls"/>
    </lcf76f155ced4ddcb4097134ff3c332f>
    <TaxCatchAll xmlns="a882e387-ea08-453d-81e9-cdc96ae7b465" xsi:nil="true"/>
    <SharedWithUsers xmlns="a882e387-ea08-453d-81e9-cdc96ae7b465">
      <UserInfo>
        <DisplayName>Matthew Denton</DisplayName>
        <AccountId>70</AccountId>
        <AccountType/>
      </UserInfo>
    </SharedWithUsers>
  </documentManagement>
</p:properties>
</file>

<file path=customXml/itemProps1.xml><?xml version="1.0" encoding="utf-8"?>
<ds:datastoreItem xmlns:ds="http://schemas.openxmlformats.org/officeDocument/2006/customXml" ds:itemID="{892ADEC7-8664-4F29-AD59-4B6D22BF08F9}">
  <ds:schemaRefs>
    <ds:schemaRef ds:uri="a3587199-9d81-4d93-ac20-b2406b87733b"/>
    <ds:schemaRef ds:uri="a882e387-ea08-453d-81e9-cdc96ae7b46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017D2F6-C12C-47DD-B7BB-BBD8EB9EFD66}">
  <ds:schemaRefs>
    <ds:schemaRef ds:uri="http://schemas.microsoft.com/sharepoint/v3/contenttype/forms"/>
  </ds:schemaRefs>
</ds:datastoreItem>
</file>

<file path=customXml/itemProps3.xml><?xml version="1.0" encoding="utf-8"?>
<ds:datastoreItem xmlns:ds="http://schemas.openxmlformats.org/officeDocument/2006/customXml" ds:itemID="{10237041-D453-4DA6-9826-1F71C15A791D}">
  <ds:schemaRefs>
    <ds:schemaRef ds:uri="http://purl.org/dc/elements/1.1/"/>
    <ds:schemaRef ds:uri="http://schemas.microsoft.com/office/2006/documentManagement/types"/>
    <ds:schemaRef ds:uri="http://purl.org/dc/dcmitype/"/>
    <ds:schemaRef ds:uri="http://schemas.microsoft.com/office/infopath/2007/PartnerControls"/>
    <ds:schemaRef ds:uri="http://www.w3.org/XML/1998/namespace"/>
    <ds:schemaRef ds:uri="a3587199-9d81-4d93-ac20-b2406b87733b"/>
    <ds:schemaRef ds:uri="a882e387-ea08-453d-81e9-cdc96ae7b465"/>
    <ds:schemaRef ds:uri="http://schemas.openxmlformats.org/package/2006/metadata/core-properties"/>
    <ds:schemaRef ds:uri="http://schemas.microsoft.com/office/2006/metadata/properties"/>
    <ds:schemaRef ds:uri="http://purl.org/dc/terms/"/>
  </ds:schemaRefs>
</ds:datastoreItem>
</file>

<file path=docMetadata/LabelInfo.xml><?xml version="1.0" encoding="utf-8"?>
<clbl:labelList xmlns:clbl="http://schemas.microsoft.com/office/2020/mipLabelMetadata">
  <clbl:label id="{8bcff170-9979-491e-8683-d8ced0850bad}" enabled="0" method="" siteId="{8bcff170-9979-491e-8683-d8ced0850bad}" removed="1"/>
</clbl:labelList>
</file>

<file path=docProps/app.xml><?xml version="1.0" encoding="utf-8"?>
<Properties xmlns="http://schemas.openxmlformats.org/officeDocument/2006/extended-properties" xmlns:vt="http://schemas.openxmlformats.org/officeDocument/2006/docPropsVTypes">
  <Template>ServiceNow Corp Template</Template>
  <TotalTime>3118</TotalTime>
  <Words>1249</Words>
  <Application>Microsoft Macintosh PowerPoint</Application>
  <PresentationFormat>Custom</PresentationFormat>
  <Paragraphs>152</Paragraphs>
  <Slides>21</Slides>
  <Notes>1</Notes>
  <HiddenSlides>5</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ServiceNow Sans Medium</vt:lpstr>
      <vt:lpstr>ServiceNow Sans Display Bold</vt:lpstr>
      <vt:lpstr>ServiceNow Sans Light</vt:lpstr>
      <vt:lpstr>ServiceNow Sans Bold</vt:lpstr>
      <vt:lpstr>Courier New</vt:lpstr>
      <vt:lpstr>ServiceNow Sans</vt:lpstr>
      <vt:lpstr>ServiceNow Corp Template</vt:lpstr>
      <vt:lpstr>Building to Fluid Topics </vt:lpstr>
      <vt:lpstr>Eliot Kimber</vt:lpstr>
      <vt:lpstr>Table of contents</vt:lpstr>
      <vt:lpstr>Background</vt:lpstr>
      <vt:lpstr>FTML</vt:lpstr>
      <vt:lpstr>Challenges</vt:lpstr>
      <vt:lpstr>Challenge: Apply stand-off classification</vt:lpstr>
      <vt:lpstr>Challenge: Track changes to URLs</vt:lpstr>
      <vt:lpstr>Challenge: Assign reliable origin IDs</vt:lpstr>
      <vt:lpstr>Challenge: Do AI summarization</vt:lpstr>
      <vt:lpstr>Challenge: Preprocess SVGs</vt:lpstr>
      <vt:lpstr>Implementation</vt:lpstr>
      <vt:lpstr>Processing flow</vt:lpstr>
      <vt:lpstr>Generate FTMAP</vt:lpstr>
      <vt:lpstr>FTMAP Details</vt:lpstr>
      <vt:lpstr>Load classification data</vt:lpstr>
      <vt:lpstr>Generate topic HTML</vt:lpstr>
      <vt:lpstr>Other stuff</vt:lpstr>
      <vt:lpstr>Summary</vt:lpstr>
      <vt:lpstr>Thank you</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Eliot Kimber</dc:creator>
  <cp:keywords/>
  <dc:description/>
  <cp:lastModifiedBy>Eliot Kimber</cp:lastModifiedBy>
  <cp:revision>25</cp:revision>
  <cp:lastPrinted>2019-06-03T22:01:18Z</cp:lastPrinted>
  <dcterms:created xsi:type="dcterms:W3CDTF">2026-01-12T20:32:25Z</dcterms:created>
  <dcterms:modified xsi:type="dcterms:W3CDTF">2026-02-01T03:38:30Z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0x010100831971ADA6BE934D976A34FCBD94AF7C</vt:lpwstr>
  </property>
  <property fmtid="{D5CDD505-2E9C-101B-9397-08002B2CF9AE}" pid="3" name="MediaServiceImageTags">
    <vt:lpwstr/>
  </property>
  <property fmtid="{D5CDD505-2E9C-101B-9397-08002B2CF9AE}" pid="4" name="NXPowerLiteLastOptimized">
    <vt:lpwstr>183873491</vt:lpwstr>
  </property>
  <property fmtid="{D5CDD505-2E9C-101B-9397-08002B2CF9AE}" pid="5" name="NXPowerLiteSettings">
    <vt:lpwstr>F90005D002A000</vt:lpwstr>
  </property>
  <property fmtid="{D5CDD505-2E9C-101B-9397-08002B2CF9AE}" pid="6" name="NXPowerLiteVersion">
    <vt:lpwstr>D10.3.0</vt:lpwstr>
  </property>
</Properties>
</file>