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8_5BF4F9CC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0A_E23C29B8.xml" ContentType="application/vnd.ms-powerpoint.comments+xml"/>
  <Override PartName="/ppt/notesSlides/notesSlide9.xml" ContentType="application/vnd.openxmlformats-officedocument.presentationml.notesSlide+xml"/>
  <Override PartName="/ppt/comments/modernComment_10C_ECDFFAC6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0" r:id="rId2"/>
    <p:sldId id="261" r:id="rId3"/>
    <p:sldId id="263" r:id="rId4"/>
    <p:sldId id="269" r:id="rId5"/>
    <p:sldId id="264" r:id="rId6"/>
    <p:sldId id="267" r:id="rId7"/>
    <p:sldId id="265" r:id="rId8"/>
    <p:sldId id="266" r:id="rId9"/>
    <p:sldId id="268" r:id="rId10"/>
    <p:sldId id="271" r:id="rId11"/>
    <p:sldId id="273" r:id="rId12"/>
    <p:sldId id="277" r:id="rId13"/>
    <p:sldId id="272" r:id="rId14"/>
    <p:sldId id="278" r:id="rId15"/>
    <p:sldId id="279" r:id="rId16"/>
    <p:sldId id="274" r:id="rId17"/>
    <p:sldId id="275" r:id="rId18"/>
    <p:sldId id="280" r:id="rId19"/>
    <p:sldId id="281" r:id="rId20"/>
    <p:sldId id="276" r:id="rId21"/>
  </p:sldIdLst>
  <p:sldSz cx="12192000" cy="6858000"/>
  <p:notesSz cx="6858000" cy="9144000"/>
  <p:embeddedFontLs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48FA71-9114-5129-F32C-D82CC8CEA673}" name="Mihai Coanda" initials="MC" userId="S::mihai.coanda@syncrosoftsrl.onmicrosoft.com::da42fbfa-25aa-4fb8-a3d3-22828b79ab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3763"/>
    <a:srgbClr val="3D85C6"/>
    <a:srgbClr val="6FA8DC"/>
    <a:srgbClr val="3E8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C26A1-EDEE-FEF5-6CB5-E789E01A63CE}" v="40" dt="2025-04-22T08:44:08.500"/>
    <p1510:client id="{28D4DCB9-43F7-CFE5-7869-1BF4EB3DDA58}" v="832" dt="2025-04-23T09:16:35.891"/>
    <p1510:client id="{6C475D94-873B-4AC7-17F9-78FC8539B9F7}" v="551" dt="2025-04-23T13:46:58.810"/>
    <p1510:client id="{BAC26F96-DFF3-336A-45E1-526E4F89F9BD}" v="154" dt="2025-04-23T10:11:24.655"/>
    <p1510:client id="{E14F564D-FAC5-12F9-F8AE-17C2549EA084}" v="35" dt="2025-04-22T10:23:22.391"/>
    <p1510:client id="{FE898696-3935-DE44-5E70-FF3CA474AF4E}" v="99" dt="2025-04-22T11:58:39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Coanda" userId="S::mihai.coanda@syncrosoftsrl.onmicrosoft.com::da42fbfa-25aa-4fb8-a3d3-22828b79ab22" providerId="AD" clId="Web-{E14F564D-FAC5-12F9-F8AE-17C2549EA084}"/>
    <pc:docChg chg="modSld">
      <pc:chgData name="Mihai Coanda" userId="S::mihai.coanda@syncrosoftsrl.onmicrosoft.com::da42fbfa-25aa-4fb8-a3d3-22828b79ab22" providerId="AD" clId="Web-{E14F564D-FAC5-12F9-F8AE-17C2549EA084}" dt="2025-04-22T10:23:19.016" v="32" actId="20577"/>
      <pc:docMkLst>
        <pc:docMk/>
      </pc:docMkLst>
      <pc:sldChg chg="addSp delSp">
        <pc:chgData name="Mihai Coanda" userId="S::mihai.coanda@syncrosoftsrl.onmicrosoft.com::da42fbfa-25aa-4fb8-a3d3-22828b79ab22" providerId="AD" clId="Web-{E14F564D-FAC5-12F9-F8AE-17C2549EA084}" dt="2025-04-22T10:22:17.904" v="21"/>
        <pc:sldMkLst>
          <pc:docMk/>
          <pc:sldMk cId="1102072230" sldId="257"/>
        </pc:sldMkLst>
        <pc:spChg chg="add del">
          <ac:chgData name="Mihai Coanda" userId="S::mihai.coanda@syncrosoftsrl.onmicrosoft.com::da42fbfa-25aa-4fb8-a3d3-22828b79ab22" providerId="AD" clId="Web-{E14F564D-FAC5-12F9-F8AE-17C2549EA084}" dt="2025-04-22T10:22:14.217" v="19"/>
          <ac:spMkLst>
            <pc:docMk/>
            <pc:sldMk cId="1102072230" sldId="257"/>
            <ac:spMk id="3" creationId="{12B83378-2C88-4B41-6199-EA6F53CCCEE4}"/>
          </ac:spMkLst>
        </pc:spChg>
        <pc:spChg chg="add">
          <ac:chgData name="Mihai Coanda" userId="S::mihai.coanda@syncrosoftsrl.onmicrosoft.com::da42fbfa-25aa-4fb8-a3d3-22828b79ab22" providerId="AD" clId="Web-{E14F564D-FAC5-12F9-F8AE-17C2549EA084}" dt="2025-04-22T10:22:17.904" v="21"/>
          <ac:spMkLst>
            <pc:docMk/>
            <pc:sldMk cId="1102072230" sldId="257"/>
            <ac:spMk id="5" creationId="{2B4FFD7B-F047-07E5-7029-642233716B0A}"/>
          </ac:spMkLst>
        </pc:spChg>
        <pc:spChg chg="del">
          <ac:chgData name="Mihai Coanda" userId="S::mihai.coanda@syncrosoftsrl.onmicrosoft.com::da42fbfa-25aa-4fb8-a3d3-22828b79ab22" providerId="AD" clId="Web-{E14F564D-FAC5-12F9-F8AE-17C2549EA084}" dt="2025-04-22T10:22:16.936" v="20"/>
          <ac:spMkLst>
            <pc:docMk/>
            <pc:sldMk cId="1102072230" sldId="257"/>
            <ac:spMk id="18" creationId="{7B0D8E8A-0608-4ED0-A83A-F165A4385C3A}"/>
          </ac:spMkLst>
        </pc:spChg>
      </pc:sldChg>
      <pc:sldChg chg="modSp">
        <pc:chgData name="Mihai Coanda" userId="S::mihai.coanda@syncrosoftsrl.onmicrosoft.com::da42fbfa-25aa-4fb8-a3d3-22828b79ab22" providerId="AD" clId="Web-{E14F564D-FAC5-12F9-F8AE-17C2549EA084}" dt="2025-04-22T10:23:19.016" v="32" actId="20577"/>
        <pc:sldMkLst>
          <pc:docMk/>
          <pc:sldMk cId="3879974804" sldId="258"/>
        </pc:sldMkLst>
        <pc:spChg chg="mod">
          <ac:chgData name="Mihai Coanda" userId="S::mihai.coanda@syncrosoftsrl.onmicrosoft.com::da42fbfa-25aa-4fb8-a3d3-22828b79ab22" providerId="AD" clId="Web-{E14F564D-FAC5-12F9-F8AE-17C2549EA084}" dt="2025-04-22T10:23:19.016" v="32" actId="20577"/>
          <ac:spMkLst>
            <pc:docMk/>
            <pc:sldMk cId="3879974804" sldId="258"/>
            <ac:spMk id="7" creationId="{2AEE3281-322D-4FA7-975D-2FC937986C06}"/>
          </ac:spMkLst>
        </pc:spChg>
      </pc:sldChg>
      <pc:sldChg chg="addSp delSp modSp">
        <pc:chgData name="Mihai Coanda" userId="S::mihai.coanda@syncrosoftsrl.onmicrosoft.com::da42fbfa-25aa-4fb8-a3d3-22828b79ab22" providerId="AD" clId="Web-{E14F564D-FAC5-12F9-F8AE-17C2549EA084}" dt="2025-04-22T10:23:02.500" v="29"/>
        <pc:sldMkLst>
          <pc:docMk/>
          <pc:sldMk cId="1634384499" sldId="259"/>
        </pc:sldMkLst>
        <pc:spChg chg="del mod">
          <ac:chgData name="Mihai Coanda" userId="S::mihai.coanda@syncrosoftsrl.onmicrosoft.com::da42fbfa-25aa-4fb8-a3d3-22828b79ab22" providerId="AD" clId="Web-{E14F564D-FAC5-12F9-F8AE-17C2549EA084}" dt="2025-04-22T10:23:00.859" v="28"/>
          <ac:spMkLst>
            <pc:docMk/>
            <pc:sldMk cId="1634384499" sldId="259"/>
            <ac:spMk id="7" creationId="{2AD7FCBA-B26A-40AD-BD48-75E6114AB09D}"/>
          </ac:spMkLst>
        </pc:spChg>
        <pc:spChg chg="add">
          <ac:chgData name="Mihai Coanda" userId="S::mihai.coanda@syncrosoftsrl.onmicrosoft.com::da42fbfa-25aa-4fb8-a3d3-22828b79ab22" providerId="AD" clId="Web-{E14F564D-FAC5-12F9-F8AE-17C2549EA084}" dt="2025-04-22T10:23:02.500" v="29"/>
          <ac:spMkLst>
            <pc:docMk/>
            <pc:sldMk cId="1634384499" sldId="259"/>
            <ac:spMk id="9" creationId="{CDD84491-BF13-EC21-9FEE-C2A03191D466}"/>
          </ac:spMkLst>
        </pc:spChg>
      </pc:sldChg>
      <pc:sldChg chg="modSp">
        <pc:chgData name="Mihai Coanda" userId="S::mihai.coanda@syncrosoftsrl.onmicrosoft.com::da42fbfa-25aa-4fb8-a3d3-22828b79ab22" providerId="AD" clId="Web-{E14F564D-FAC5-12F9-F8AE-17C2549EA084}" dt="2025-04-22T10:21:58.326" v="17" actId="1076"/>
        <pc:sldMkLst>
          <pc:docMk/>
          <pc:sldMk cId="1791960610" sldId="261"/>
        </pc:sldMkLst>
        <pc:spChg chg="mod">
          <ac:chgData name="Mihai Coanda" userId="S::mihai.coanda@syncrosoftsrl.onmicrosoft.com::da42fbfa-25aa-4fb8-a3d3-22828b79ab22" providerId="AD" clId="Web-{E14F564D-FAC5-12F9-F8AE-17C2549EA084}" dt="2025-04-22T10:21:58.326" v="17" actId="1076"/>
          <ac:spMkLst>
            <pc:docMk/>
            <pc:sldMk cId="1791960610" sldId="261"/>
            <ac:spMk id="7" creationId="{2AD7FCBA-B26A-40AD-BD48-75E6114AB09D}"/>
          </ac:spMkLst>
        </pc:spChg>
      </pc:sldChg>
    </pc:docChg>
  </pc:docChgLst>
  <pc:docChgLst>
    <pc:chgData name="Mihai Coanda" userId="S::mihai.coanda@syncrosoftsrl.onmicrosoft.com::da42fbfa-25aa-4fb8-a3d3-22828b79ab22" providerId="AD" clId="Web-{1FDC26A1-EDEE-FEF5-6CB5-E789E01A63CE}"/>
    <pc:docChg chg="mod addSld delSld modSld sldOrd">
      <pc:chgData name="Mihai Coanda" userId="S::mihai.coanda@syncrosoftsrl.onmicrosoft.com::da42fbfa-25aa-4fb8-a3d3-22828b79ab22" providerId="AD" clId="Web-{1FDC26A1-EDEE-FEF5-6CB5-E789E01A63CE}" dt="2025-04-22T08:44:08.500" v="36"/>
      <pc:docMkLst>
        <pc:docMk/>
      </pc:docMkLst>
      <pc:sldChg chg="del">
        <pc:chgData name="Mihai Coanda" userId="S::mihai.coanda@syncrosoftsrl.onmicrosoft.com::da42fbfa-25aa-4fb8-a3d3-22828b79ab22" providerId="AD" clId="Web-{1FDC26A1-EDEE-FEF5-6CB5-E789E01A63CE}" dt="2025-04-22T06:58:06.581" v="19"/>
        <pc:sldMkLst>
          <pc:docMk/>
          <pc:sldMk cId="3462693787" sldId="256"/>
        </pc:sldMkLst>
      </pc:sldChg>
      <pc:sldChg chg="modSp">
        <pc:chgData name="Mihai Coanda" userId="S::mihai.coanda@syncrosoftsrl.onmicrosoft.com::da42fbfa-25aa-4fb8-a3d3-22828b79ab22" providerId="AD" clId="Web-{1FDC26A1-EDEE-FEF5-6CB5-E789E01A63CE}" dt="2025-04-22T07:01:17.008" v="35" actId="20577"/>
        <pc:sldMkLst>
          <pc:docMk/>
          <pc:sldMk cId="3879974804" sldId="258"/>
        </pc:sldMkLst>
        <pc:spChg chg="mod">
          <ac:chgData name="Mihai Coanda" userId="S::mihai.coanda@syncrosoftsrl.onmicrosoft.com::da42fbfa-25aa-4fb8-a3d3-22828b79ab22" providerId="AD" clId="Web-{1FDC26A1-EDEE-FEF5-6CB5-E789E01A63CE}" dt="2025-04-22T07:01:17.008" v="35" actId="20577"/>
          <ac:spMkLst>
            <pc:docMk/>
            <pc:sldMk cId="3879974804" sldId="258"/>
            <ac:spMk id="6" creationId="{9A660822-AD41-4FDC-A9BC-793BD79EF4AE}"/>
          </ac:spMkLst>
        </pc:spChg>
      </pc:sldChg>
      <pc:sldChg chg="delSp modSp add ord">
        <pc:chgData name="Mihai Coanda" userId="S::mihai.coanda@syncrosoftsrl.onmicrosoft.com::da42fbfa-25aa-4fb8-a3d3-22828b79ab22" providerId="AD" clId="Web-{1FDC26A1-EDEE-FEF5-6CB5-E789E01A63CE}" dt="2025-04-22T06:57:45.939" v="16" actId="20577"/>
        <pc:sldMkLst>
          <pc:docMk/>
          <pc:sldMk cId="4089465330" sldId="260"/>
        </pc:sldMkLst>
        <pc:spChg chg="mod">
          <ac:chgData name="Mihai Coanda" userId="S::mihai.coanda@syncrosoftsrl.onmicrosoft.com::da42fbfa-25aa-4fb8-a3d3-22828b79ab22" providerId="AD" clId="Web-{1FDC26A1-EDEE-FEF5-6CB5-E789E01A63CE}" dt="2025-04-22T06:56:38.406" v="4" actId="20577"/>
          <ac:spMkLst>
            <pc:docMk/>
            <pc:sldMk cId="4089465330" sldId="260"/>
            <ac:spMk id="2" creationId="{C80C0F0E-BA4F-42A1-821A-1E3BB6F34C56}"/>
          </ac:spMkLst>
        </pc:spChg>
        <pc:spChg chg="mod">
          <ac:chgData name="Mihai Coanda" userId="S::mihai.coanda@syncrosoftsrl.onmicrosoft.com::da42fbfa-25aa-4fb8-a3d3-22828b79ab22" providerId="AD" clId="Web-{1FDC26A1-EDEE-FEF5-6CB5-E789E01A63CE}" dt="2025-04-22T06:57:45.939" v="16" actId="20577"/>
          <ac:spMkLst>
            <pc:docMk/>
            <pc:sldMk cId="4089465330" sldId="260"/>
            <ac:spMk id="9" creationId="{E8F36478-2A1B-4264-88ED-5DD2CD8463D8}"/>
          </ac:spMkLst>
        </pc:spChg>
        <pc:picChg chg="del">
          <ac:chgData name="Mihai Coanda" userId="S::mihai.coanda@syncrosoftsrl.onmicrosoft.com::da42fbfa-25aa-4fb8-a3d3-22828b79ab22" providerId="AD" clId="Web-{1FDC26A1-EDEE-FEF5-6CB5-E789E01A63CE}" dt="2025-04-22T06:56:25.687" v="2"/>
          <ac:picMkLst>
            <pc:docMk/>
            <pc:sldMk cId="4089465330" sldId="260"/>
            <ac:picMk id="16" creationId="{AABE5318-2E34-DCFC-BD94-0BF186EDDF07}"/>
          </ac:picMkLst>
        </pc:picChg>
      </pc:sldChg>
      <pc:sldChg chg="add ord">
        <pc:chgData name="Mihai Coanda" userId="S::mihai.coanda@syncrosoftsrl.onmicrosoft.com::da42fbfa-25aa-4fb8-a3d3-22828b79ab22" providerId="AD" clId="Web-{1FDC26A1-EDEE-FEF5-6CB5-E789E01A63CE}" dt="2025-04-22T06:58:03.768" v="18"/>
        <pc:sldMkLst>
          <pc:docMk/>
          <pc:sldMk cId="1791960610" sldId="261"/>
        </pc:sldMkLst>
      </pc:sldChg>
    </pc:docChg>
  </pc:docChgLst>
  <pc:docChgLst>
    <pc:chgData name="Mihai Coanda" userId="S::mihai.coanda@syncrosoftsrl.onmicrosoft.com::da42fbfa-25aa-4fb8-a3d3-22828b79ab22" providerId="AD" clId="Web-{BAC26F96-DFF3-336A-45E1-526E4F89F9BD}"/>
    <pc:docChg chg="addSld delSld modSld sldOrd">
      <pc:chgData name="Mihai Coanda" userId="S::mihai.coanda@syncrosoftsrl.onmicrosoft.com::da42fbfa-25aa-4fb8-a3d3-22828b79ab22" providerId="AD" clId="Web-{BAC26F96-DFF3-336A-45E1-526E4F89F9BD}" dt="2025-04-23T10:11:24.655" v="201"/>
      <pc:docMkLst>
        <pc:docMk/>
      </pc:docMkLst>
      <pc:sldChg chg="add del">
        <pc:chgData name="Mihai Coanda" userId="S::mihai.coanda@syncrosoftsrl.onmicrosoft.com::da42fbfa-25aa-4fb8-a3d3-22828b79ab22" providerId="AD" clId="Web-{BAC26F96-DFF3-336A-45E1-526E4F89F9BD}" dt="2025-04-23T10:11:12.467" v="200"/>
        <pc:sldMkLst>
          <pc:docMk/>
          <pc:sldMk cId="3879974804" sldId="258"/>
        </pc:sldMkLst>
      </pc:sldChg>
      <pc:sldChg chg="modNotes">
        <pc:chgData name="Mihai Coanda" userId="S::mihai.coanda@syncrosoftsrl.onmicrosoft.com::da42fbfa-25aa-4fb8-a3d3-22828b79ab22" providerId="AD" clId="Web-{BAC26F96-DFF3-336A-45E1-526E4F89F9BD}" dt="2025-04-23T09:40:35.904" v="152"/>
        <pc:sldMkLst>
          <pc:docMk/>
          <pc:sldMk cId="98391109" sldId="265"/>
        </pc:sldMkLst>
      </pc:sldChg>
      <pc:sldChg chg="modSp modCm">
        <pc:chgData name="Mihai Coanda" userId="S::mihai.coanda@syncrosoftsrl.onmicrosoft.com::da42fbfa-25aa-4fb8-a3d3-22828b79ab22" providerId="AD" clId="Web-{BAC26F96-DFF3-336A-45E1-526E4F89F9BD}" dt="2025-04-23T09:31:43.812" v="110" actId="20577"/>
        <pc:sldMkLst>
          <pc:docMk/>
          <pc:sldMk cId="3974101702" sldId="268"/>
        </pc:sldMkLst>
        <pc:spChg chg="mod">
          <ac:chgData name="Mihai Coanda" userId="S::mihai.coanda@syncrosoftsrl.onmicrosoft.com::da42fbfa-25aa-4fb8-a3d3-22828b79ab22" providerId="AD" clId="Web-{BAC26F96-DFF3-336A-45E1-526E4F89F9BD}" dt="2025-04-23T09:31:43.812" v="110" actId="20577"/>
          <ac:spMkLst>
            <pc:docMk/>
            <pc:sldMk cId="3974101702" sldId="268"/>
            <ac:spMk id="3" creationId="{A639A684-F6DC-C4F9-E200-5EA2CB17B7D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BAC26F96-DFF3-336A-45E1-526E4F89F9BD}" dt="2025-04-23T09:31:41.859" v="108" actId="20577"/>
              <pc2:cmMkLst xmlns:pc2="http://schemas.microsoft.com/office/powerpoint/2019/9/main/command">
                <pc:docMk/>
                <pc:sldMk cId="3974101702" sldId="268"/>
                <pc2:cmMk id="{F08794F3-4978-4CAE-88AF-5BD764422CC8}"/>
              </pc2:cmMkLst>
            </pc226:cmChg>
          </p:ext>
        </pc:extLst>
      </pc:sldChg>
      <pc:sldChg chg="addSp delSp">
        <pc:chgData name="Mihai Coanda" userId="S::mihai.coanda@syncrosoftsrl.onmicrosoft.com::da42fbfa-25aa-4fb8-a3d3-22828b79ab22" providerId="AD" clId="Web-{BAC26F96-DFF3-336A-45E1-526E4F89F9BD}" dt="2025-04-23T10:11:10.201" v="198"/>
        <pc:sldMkLst>
          <pc:docMk/>
          <pc:sldMk cId="1296940112" sldId="272"/>
        </pc:sldMkLst>
        <pc:spChg chg="add del">
          <ac:chgData name="Mihai Coanda" userId="S::mihai.coanda@syncrosoftsrl.onmicrosoft.com::da42fbfa-25aa-4fb8-a3d3-22828b79ab22" providerId="AD" clId="Web-{BAC26F96-DFF3-336A-45E1-526E4F89F9BD}" dt="2025-04-23T10:11:10.201" v="198"/>
          <ac:spMkLst>
            <pc:docMk/>
            <pc:sldMk cId="1296940112" sldId="272"/>
            <ac:spMk id="8" creationId="{57330F38-0969-4E42-B462-63954E528007}"/>
          </ac:spMkLst>
        </pc:spChg>
        <pc:spChg chg="add del">
          <ac:chgData name="Mihai Coanda" userId="S::mihai.coanda@syncrosoftsrl.onmicrosoft.com::da42fbfa-25aa-4fb8-a3d3-22828b79ab22" providerId="AD" clId="Web-{BAC26F96-DFF3-336A-45E1-526E4F89F9BD}" dt="2025-04-23T10:11:10.201" v="198"/>
          <ac:spMkLst>
            <pc:docMk/>
            <pc:sldMk cId="1296940112" sldId="272"/>
            <ac:spMk id="10" creationId="{6D2BA4EB-F787-4288-A19C-BDEAB8D461CB}"/>
          </ac:spMkLst>
        </pc:spChg>
        <pc:spChg chg="add del">
          <ac:chgData name="Mihai Coanda" userId="S::mihai.coanda@syncrosoftsrl.onmicrosoft.com::da42fbfa-25aa-4fb8-a3d3-22828b79ab22" providerId="AD" clId="Web-{BAC26F96-DFF3-336A-45E1-526E4F89F9BD}" dt="2025-04-23T10:11:10.201" v="198"/>
          <ac:spMkLst>
            <pc:docMk/>
            <pc:sldMk cId="1296940112" sldId="272"/>
            <ac:spMk id="11" creationId="{9A660822-AD41-4FDC-A9BC-793BD79EF4AE}"/>
          </ac:spMkLst>
        </pc:spChg>
        <pc:spChg chg="add del">
          <ac:chgData name="Mihai Coanda" userId="S::mihai.coanda@syncrosoftsrl.onmicrosoft.com::da42fbfa-25aa-4fb8-a3d3-22828b79ab22" providerId="AD" clId="Web-{BAC26F96-DFF3-336A-45E1-526E4F89F9BD}" dt="2025-04-23T10:11:10.201" v="198"/>
          <ac:spMkLst>
            <pc:docMk/>
            <pc:sldMk cId="1296940112" sldId="272"/>
            <ac:spMk id="12" creationId="{2AEE3281-322D-4FA7-975D-2FC937986C06}"/>
          </ac:spMkLst>
        </pc:spChg>
      </pc:sldChg>
      <pc:sldChg chg="modSp ord">
        <pc:chgData name="Mihai Coanda" userId="S::mihai.coanda@syncrosoftsrl.onmicrosoft.com::da42fbfa-25aa-4fb8-a3d3-22828b79ab22" providerId="AD" clId="Web-{BAC26F96-DFF3-336A-45E1-526E4F89F9BD}" dt="2025-04-23T09:58:12.728" v="159" actId="20577"/>
        <pc:sldMkLst>
          <pc:docMk/>
          <pc:sldMk cId="2227839194" sldId="273"/>
        </pc:sldMkLst>
        <pc:spChg chg="mod">
          <ac:chgData name="Mihai Coanda" userId="S::mihai.coanda@syncrosoftsrl.onmicrosoft.com::da42fbfa-25aa-4fb8-a3d3-22828b79ab22" providerId="AD" clId="Web-{BAC26F96-DFF3-336A-45E1-526E4F89F9BD}" dt="2025-04-23T09:58:12.728" v="159" actId="20577"/>
          <ac:spMkLst>
            <pc:docMk/>
            <pc:sldMk cId="2227839194" sldId="273"/>
            <ac:spMk id="3" creationId="{FFA7D413-9CE9-E6C1-12A9-32387B6A793B}"/>
          </ac:spMkLst>
        </pc:spChg>
      </pc:sldChg>
      <pc:sldChg chg="modSp modNotes">
        <pc:chgData name="Mihai Coanda" userId="S::mihai.coanda@syncrosoftsrl.onmicrosoft.com::da42fbfa-25aa-4fb8-a3d3-22828b79ab22" providerId="AD" clId="Web-{BAC26F96-DFF3-336A-45E1-526E4F89F9BD}" dt="2025-04-23T09:40:45.951" v="154" actId="1076"/>
        <pc:sldMkLst>
          <pc:docMk/>
          <pc:sldMk cId="251798004" sldId="274"/>
        </pc:sldMkLst>
        <pc:spChg chg="mod">
          <ac:chgData name="Mihai Coanda" userId="S::mihai.coanda@syncrosoftsrl.onmicrosoft.com::da42fbfa-25aa-4fb8-a3d3-22828b79ab22" providerId="AD" clId="Web-{BAC26F96-DFF3-336A-45E1-526E4F89F9BD}" dt="2025-04-23T09:34:46.114" v="112" actId="20577"/>
          <ac:spMkLst>
            <pc:docMk/>
            <pc:sldMk cId="251798004" sldId="274"/>
            <ac:spMk id="2" creationId="{9AB2F05D-3418-7345-4FF5-17B52FB3D4BD}"/>
          </ac:spMkLst>
        </pc:spChg>
        <pc:spChg chg="mod">
          <ac:chgData name="Mihai Coanda" userId="S::mihai.coanda@syncrosoftsrl.onmicrosoft.com::da42fbfa-25aa-4fb8-a3d3-22828b79ab22" providerId="AD" clId="Web-{BAC26F96-DFF3-336A-45E1-526E4F89F9BD}" dt="2025-04-23T09:39:32.543" v="149" actId="20577"/>
          <ac:spMkLst>
            <pc:docMk/>
            <pc:sldMk cId="251798004" sldId="274"/>
            <ac:spMk id="3" creationId="{F085950E-53F7-FE9C-6E63-C60159A59864}"/>
          </ac:spMkLst>
        </pc:spChg>
        <pc:picChg chg="mod">
          <ac:chgData name="Mihai Coanda" userId="S::mihai.coanda@syncrosoftsrl.onmicrosoft.com::da42fbfa-25aa-4fb8-a3d3-22828b79ab22" providerId="AD" clId="Web-{BAC26F96-DFF3-336A-45E1-526E4F89F9BD}" dt="2025-04-23T09:40:45.951" v="154" actId="1076"/>
          <ac:picMkLst>
            <pc:docMk/>
            <pc:sldMk cId="251798004" sldId="274"/>
            <ac:picMk id="7" creationId="{F092949A-6577-66D8-5F9C-65B98784E3B6}"/>
          </ac:picMkLst>
        </pc:picChg>
      </pc:sldChg>
      <pc:sldChg chg="addSp delSp modSp ord modCm">
        <pc:chgData name="Mihai Coanda" userId="S::mihai.coanda@syncrosoftsrl.onmicrosoft.com::da42fbfa-25aa-4fb8-a3d3-22828b79ab22" providerId="AD" clId="Web-{BAC26F96-DFF3-336A-45E1-526E4F89F9BD}" dt="2025-04-23T09:25:25.849" v="100"/>
        <pc:sldMkLst>
          <pc:docMk/>
          <pc:sldMk cId="3156127321" sldId="275"/>
        </pc:sldMkLst>
        <pc:spChg chg="mod">
          <ac:chgData name="Mihai Coanda" userId="S::mihai.coanda@syncrosoftsrl.onmicrosoft.com::da42fbfa-25aa-4fb8-a3d3-22828b79ab22" providerId="AD" clId="Web-{BAC26F96-DFF3-336A-45E1-526E4F89F9BD}" dt="2025-04-23T09:17:28.633" v="24" actId="20577"/>
          <ac:spMkLst>
            <pc:docMk/>
            <pc:sldMk cId="3156127321" sldId="275"/>
            <ac:spMk id="2" creationId="{70E5089F-4902-A2C2-0A2F-F98D7DE8E08D}"/>
          </ac:spMkLst>
        </pc:spChg>
        <pc:spChg chg="mod">
          <ac:chgData name="Mihai Coanda" userId="S::mihai.coanda@syncrosoftsrl.onmicrosoft.com::da42fbfa-25aa-4fb8-a3d3-22828b79ab22" providerId="AD" clId="Web-{BAC26F96-DFF3-336A-45E1-526E4F89F9BD}" dt="2025-04-23T09:24:42.441" v="99" actId="20577"/>
          <ac:spMkLst>
            <pc:docMk/>
            <pc:sldMk cId="3156127321" sldId="275"/>
            <ac:spMk id="3" creationId="{FA861F8E-A9AF-8628-C494-F2FEB69422CF}"/>
          </ac:spMkLst>
        </pc:spChg>
        <pc:picChg chg="add del">
          <ac:chgData name="Mihai Coanda" userId="S::mihai.coanda@syncrosoftsrl.onmicrosoft.com::da42fbfa-25aa-4fb8-a3d3-22828b79ab22" providerId="AD" clId="Web-{BAC26F96-DFF3-336A-45E1-526E4F89F9BD}" dt="2025-04-23T09:17:28.664" v="25"/>
          <ac:picMkLst>
            <pc:docMk/>
            <pc:sldMk cId="3156127321" sldId="275"/>
            <ac:picMk id="7" creationId="{C2035CE0-798C-AE2E-510C-86EF6BAFBFE6}"/>
          </ac:picMkLst>
        </pc:picChg>
        <pc:picChg chg="add mod">
          <ac:chgData name="Mihai Coanda" userId="S::mihai.coanda@syncrosoftsrl.onmicrosoft.com::da42fbfa-25aa-4fb8-a3d3-22828b79ab22" providerId="AD" clId="Web-{BAC26F96-DFF3-336A-45E1-526E4F89F9BD}" dt="2025-04-23T09:22:44.516" v="95" actId="1076"/>
          <ac:picMkLst>
            <pc:docMk/>
            <pc:sldMk cId="3156127321" sldId="275"/>
            <ac:picMk id="8" creationId="{3F673308-83A8-E81C-9C40-B686C3F6A22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BAC26F96-DFF3-336A-45E1-526E4F89F9BD}" dt="2025-04-23T09:18:04.478" v="63" actId="20577"/>
              <pc2:cmMkLst xmlns:pc2="http://schemas.microsoft.com/office/powerpoint/2019/9/main/command">
                <pc:docMk/>
                <pc:sldMk cId="3156127321" sldId="275"/>
                <pc2:cmMk id="{1180EB32-66B3-4631-B23E-72EEC965BBAF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BAC26F96-DFF3-336A-45E1-526E4F89F9BD}" dt="2025-04-23T09:18:04.478" v="63" actId="20577"/>
              <pc2:cmMkLst xmlns:pc2="http://schemas.microsoft.com/office/powerpoint/2019/9/main/command">
                <pc:docMk/>
                <pc:sldMk cId="3156127321" sldId="275"/>
                <pc2:cmMk id="{B23BDB8C-7F68-4C2B-8C69-E0A5D2ACA70C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BAC26F96-DFF3-336A-45E1-526E4F89F9BD}" dt="2025-04-23T09:18:04.478" v="63" actId="20577"/>
              <pc2:cmMkLst xmlns:pc2="http://schemas.microsoft.com/office/powerpoint/2019/9/main/command">
                <pc:docMk/>
                <pc:sldMk cId="3156127321" sldId="275"/>
                <pc2:cmMk id="{FD5DA7B0-BE92-4EA8-BF8B-0DC733E3A320}"/>
              </pc2:cmMkLst>
            </pc226:cmChg>
          </p:ext>
        </pc:extLst>
      </pc:sldChg>
      <pc:sldChg chg="addSp delSp modSp add replId modNotes">
        <pc:chgData name="Mihai Coanda" userId="S::mihai.coanda@syncrosoftsrl.onmicrosoft.com::da42fbfa-25aa-4fb8-a3d3-22828b79ab22" providerId="AD" clId="Web-{BAC26F96-DFF3-336A-45E1-526E4F89F9BD}" dt="2025-04-23T10:11:12.420" v="199"/>
        <pc:sldMkLst>
          <pc:docMk/>
          <pc:sldMk cId="2490595163" sldId="276"/>
        </pc:sldMkLst>
        <pc:spChg chg="add del">
          <ac:chgData name="Mihai Coanda" userId="S::mihai.coanda@syncrosoftsrl.onmicrosoft.com::da42fbfa-25aa-4fb8-a3d3-22828b79ab22" providerId="AD" clId="Web-{BAC26F96-DFF3-336A-45E1-526E4F89F9BD}" dt="2025-04-23T09:58:50.885" v="179"/>
          <ac:spMkLst>
            <pc:docMk/>
            <pc:sldMk cId="2490595163" sldId="276"/>
            <ac:spMk id="2" creationId="{48E4BD34-5B85-C379-3583-2480BA8933B4}"/>
          </ac:spMkLst>
        </pc:spChg>
        <pc:spChg chg="add del">
          <ac:chgData name="Mihai Coanda" userId="S::mihai.coanda@syncrosoftsrl.onmicrosoft.com::da42fbfa-25aa-4fb8-a3d3-22828b79ab22" providerId="AD" clId="Web-{BAC26F96-DFF3-336A-45E1-526E4F89F9BD}" dt="2025-04-23T09:58:50.807" v="178"/>
          <ac:spMkLst>
            <pc:docMk/>
            <pc:sldMk cId="2490595163" sldId="276"/>
            <ac:spMk id="3" creationId="{9F616876-8912-F0BD-0A70-7E4CEC08E007}"/>
          </ac:spMkLst>
        </pc:spChg>
        <pc:spChg chg="add del">
          <ac:chgData name="Mihai Coanda" userId="S::mihai.coanda@syncrosoftsrl.onmicrosoft.com::da42fbfa-25aa-4fb8-a3d3-22828b79ab22" providerId="AD" clId="Web-{BAC26F96-DFF3-336A-45E1-526E4F89F9BD}" dt="2025-04-23T09:58:42.073" v="171"/>
          <ac:spMkLst>
            <pc:docMk/>
            <pc:sldMk cId="2490595163" sldId="276"/>
            <ac:spMk id="4" creationId="{2FFE9D18-332A-7895-C655-A1416CA2CE8E}"/>
          </ac:spMkLst>
        </pc:spChg>
        <pc:spChg chg="add del mod">
          <ac:chgData name="Mihai Coanda" userId="S::mihai.coanda@syncrosoftsrl.onmicrosoft.com::da42fbfa-25aa-4fb8-a3d3-22828b79ab22" providerId="AD" clId="Web-{BAC26F96-DFF3-336A-45E1-526E4F89F9BD}" dt="2025-04-23T09:58:42.073" v="170"/>
          <ac:spMkLst>
            <pc:docMk/>
            <pc:sldMk cId="2490595163" sldId="276"/>
            <ac:spMk id="7" creationId="{971FB9DF-5226-99AE-6623-7846595E99ED}"/>
          </ac:spMkLst>
        </pc:spChg>
        <pc:spChg chg="add del">
          <ac:chgData name="Mihai Coanda" userId="S::mihai.coanda@syncrosoftsrl.onmicrosoft.com::da42fbfa-25aa-4fb8-a3d3-22828b79ab22" providerId="AD" clId="Web-{BAC26F96-DFF3-336A-45E1-526E4F89F9BD}" dt="2025-04-23T09:58:50.729" v="177"/>
          <ac:spMkLst>
            <pc:docMk/>
            <pc:sldMk cId="2490595163" sldId="276"/>
            <ac:spMk id="9" creationId="{20196B46-E80E-7FDD-E2A7-613B2FE59547}"/>
          </ac:spMkLst>
        </pc:spChg>
        <pc:spChg chg="add del mod">
          <ac:chgData name="Mihai Coanda" userId="S::mihai.coanda@syncrosoftsrl.onmicrosoft.com::da42fbfa-25aa-4fb8-a3d3-22828b79ab22" providerId="AD" clId="Web-{BAC26F96-DFF3-336A-45E1-526E4F89F9BD}" dt="2025-04-23T09:58:42.073" v="169"/>
          <ac:spMkLst>
            <pc:docMk/>
            <pc:sldMk cId="2490595163" sldId="276"/>
            <ac:spMk id="11" creationId="{0B03DE56-6748-01D8-5B53-D1377A1A2189}"/>
          </ac:spMkLst>
        </pc:spChg>
        <pc:spChg chg="add del mod">
          <ac:chgData name="Mihai Coanda" userId="S::mihai.coanda@syncrosoftsrl.onmicrosoft.com::da42fbfa-25aa-4fb8-a3d3-22828b79ab22" providerId="AD" clId="Web-{BAC26F96-DFF3-336A-45E1-526E4F89F9BD}" dt="2025-04-23T09:59:20.136" v="185"/>
          <ac:spMkLst>
            <pc:docMk/>
            <pc:sldMk cId="2490595163" sldId="276"/>
            <ac:spMk id="14" creationId="{00A65350-B283-9D57-4277-2772F39300D9}"/>
          </ac:spMkLst>
        </pc:spChg>
        <pc:spChg chg="add del mod">
          <ac:chgData name="Mihai Coanda" userId="S::mihai.coanda@syncrosoftsrl.onmicrosoft.com::da42fbfa-25aa-4fb8-a3d3-22828b79ab22" providerId="AD" clId="Web-{BAC26F96-DFF3-336A-45E1-526E4F89F9BD}" dt="2025-04-23T09:59:08.730" v="184"/>
          <ac:spMkLst>
            <pc:docMk/>
            <pc:sldMk cId="2490595163" sldId="276"/>
            <ac:spMk id="16" creationId="{1828F12E-D6D8-816A-F047-875A78420FA6}"/>
          </ac:spMkLst>
        </pc:spChg>
        <pc:spChg chg="add">
          <ac:chgData name="Mihai Coanda" userId="S::mihai.coanda@syncrosoftsrl.onmicrosoft.com::da42fbfa-25aa-4fb8-a3d3-22828b79ab22" providerId="AD" clId="Web-{BAC26F96-DFF3-336A-45E1-526E4F89F9BD}" dt="2025-04-23T09:58:53.151" v="180"/>
          <ac:spMkLst>
            <pc:docMk/>
            <pc:sldMk cId="2490595163" sldId="276"/>
            <ac:spMk id="19" creationId="{F934E831-368B-C02B-CBF2-B3115D959280}"/>
          </ac:spMkLst>
        </pc:spChg>
        <pc:spChg chg="add mod">
          <ac:chgData name="Mihai Coanda" userId="S::mihai.coanda@syncrosoftsrl.onmicrosoft.com::da42fbfa-25aa-4fb8-a3d3-22828b79ab22" providerId="AD" clId="Web-{BAC26F96-DFF3-336A-45E1-526E4F89F9BD}" dt="2025-04-23T10:00:35.716" v="192" actId="1076"/>
          <ac:spMkLst>
            <pc:docMk/>
            <pc:sldMk cId="2490595163" sldId="276"/>
            <ac:spMk id="21" creationId="{FEA1F9F6-711D-CD1F-2F6C-4AD1D0157EAC}"/>
          </ac:spMkLst>
        </pc:spChg>
        <pc:spChg chg="add mod">
          <ac:chgData name="Mihai Coanda" userId="S::mihai.coanda@syncrosoftsrl.onmicrosoft.com::da42fbfa-25aa-4fb8-a3d3-22828b79ab22" providerId="AD" clId="Web-{BAC26F96-DFF3-336A-45E1-526E4F89F9BD}" dt="2025-04-23T10:00:46.951" v="193" actId="1076"/>
          <ac:spMkLst>
            <pc:docMk/>
            <pc:sldMk cId="2490595163" sldId="276"/>
            <ac:spMk id="23" creationId="{B9615EB4-57EA-45D0-233B-600C48B219DE}"/>
          </ac:spMkLst>
        </pc:spChg>
        <pc:spChg chg="add">
          <ac:chgData name="Mihai Coanda" userId="S::mihai.coanda@syncrosoftsrl.onmicrosoft.com::da42fbfa-25aa-4fb8-a3d3-22828b79ab22" providerId="AD" clId="Web-{BAC26F96-DFF3-336A-45E1-526E4F89F9BD}" dt="2025-04-23T09:58:53.182" v="183"/>
          <ac:spMkLst>
            <pc:docMk/>
            <pc:sldMk cId="2490595163" sldId="276"/>
            <ac:spMk id="25" creationId="{954CA39A-9CAF-A4A2-7EEB-4E8A4944CF7F}"/>
          </ac:spMkLst>
        </pc:spChg>
        <pc:picChg chg="add del">
          <ac:chgData name="Mihai Coanda" userId="S::mihai.coanda@syncrosoftsrl.onmicrosoft.com::da42fbfa-25aa-4fb8-a3d3-22828b79ab22" providerId="AD" clId="Web-{BAC26F96-DFF3-336A-45E1-526E4F89F9BD}" dt="2025-04-23T09:58:42.073" v="172"/>
          <ac:picMkLst>
            <pc:docMk/>
            <pc:sldMk cId="2490595163" sldId="276"/>
            <ac:picMk id="6" creationId="{466306C5-5FCA-E9A2-D8CC-48ED8F3CDF27}"/>
          </ac:picMkLst>
        </pc:picChg>
        <pc:picChg chg="add del">
          <ac:chgData name="Mihai Coanda" userId="S::mihai.coanda@syncrosoftsrl.onmicrosoft.com::da42fbfa-25aa-4fb8-a3d3-22828b79ab22" providerId="AD" clId="Web-{BAC26F96-DFF3-336A-45E1-526E4F89F9BD}" dt="2025-04-23T09:58:42.073" v="173"/>
          <ac:picMkLst>
            <pc:docMk/>
            <pc:sldMk cId="2490595163" sldId="276"/>
            <ac:picMk id="8" creationId="{2BB56258-977C-CABF-4BB3-5064F04A2FFF}"/>
          </ac:picMkLst>
        </pc:picChg>
        <pc:picChg chg="add del">
          <ac:chgData name="Mihai Coanda" userId="S::mihai.coanda@syncrosoftsrl.onmicrosoft.com::da42fbfa-25aa-4fb8-a3d3-22828b79ab22" providerId="AD" clId="Web-{BAC26F96-DFF3-336A-45E1-526E4F89F9BD}" dt="2025-04-23T09:58:42.073" v="175"/>
          <ac:picMkLst>
            <pc:docMk/>
            <pc:sldMk cId="2490595163" sldId="276"/>
            <ac:picMk id="12" creationId="{BD483FEA-421A-DB09-C6D5-56C3009B55D5}"/>
          </ac:picMkLst>
        </pc:picChg>
        <pc:picChg chg="add del">
          <ac:chgData name="Mihai Coanda" userId="S::mihai.coanda@syncrosoftsrl.onmicrosoft.com::da42fbfa-25aa-4fb8-a3d3-22828b79ab22" providerId="AD" clId="Web-{BAC26F96-DFF3-336A-45E1-526E4F89F9BD}" dt="2025-04-23T09:58:42.073" v="176"/>
          <ac:picMkLst>
            <pc:docMk/>
            <pc:sldMk cId="2490595163" sldId="276"/>
            <ac:picMk id="18" creationId="{759AA5BA-229F-EEF9-E560-8CFADAB3A87C}"/>
          </ac:picMkLst>
        </pc:picChg>
        <pc:picChg chg="add mod">
          <ac:chgData name="Mihai Coanda" userId="S::mihai.coanda@syncrosoftsrl.onmicrosoft.com::da42fbfa-25aa-4fb8-a3d3-22828b79ab22" providerId="AD" clId="Web-{BAC26F96-DFF3-336A-45E1-526E4F89F9BD}" dt="2025-04-23T10:00:46.967" v="194" actId="1076"/>
          <ac:picMkLst>
            <pc:docMk/>
            <pc:sldMk cId="2490595163" sldId="276"/>
            <ac:picMk id="26" creationId="{6D25AC6A-5476-C6DE-CC9D-007D07C73BB2}"/>
          </ac:picMkLst>
        </pc:picChg>
      </pc:sldChg>
      <pc:sldChg chg="add replId">
        <pc:chgData name="Mihai Coanda" userId="S::mihai.coanda@syncrosoftsrl.onmicrosoft.com::da42fbfa-25aa-4fb8-a3d3-22828b79ab22" providerId="AD" clId="Web-{BAC26F96-DFF3-336A-45E1-526E4F89F9BD}" dt="2025-04-23T10:11:24.655" v="201"/>
        <pc:sldMkLst>
          <pc:docMk/>
          <pc:sldMk cId="2637770149" sldId="277"/>
        </pc:sldMkLst>
      </pc:sldChg>
    </pc:docChg>
  </pc:docChgLst>
  <pc:docChgLst>
    <pc:chgData name="Mihai Coanda" userId="S::mihai.coanda@syncrosoftsrl.onmicrosoft.com::da42fbfa-25aa-4fb8-a3d3-22828b79ab22" providerId="AD" clId="Web-{FE898696-3935-DE44-5E70-FF3CA474AF4E}"/>
    <pc:docChg chg="addSld modSld">
      <pc:chgData name="Mihai Coanda" userId="S::mihai.coanda@syncrosoftsrl.onmicrosoft.com::da42fbfa-25aa-4fb8-a3d3-22828b79ab22" providerId="AD" clId="Web-{FE898696-3935-DE44-5E70-FF3CA474AF4E}" dt="2025-04-22T11:58:39.658" v="96"/>
      <pc:docMkLst>
        <pc:docMk/>
      </pc:docMkLst>
      <pc:sldChg chg="modSp">
        <pc:chgData name="Mihai Coanda" userId="S::mihai.coanda@syncrosoftsrl.onmicrosoft.com::da42fbfa-25aa-4fb8-a3d3-22828b79ab22" providerId="AD" clId="Web-{FE898696-3935-DE44-5E70-FF3CA474AF4E}" dt="2025-04-22T11:40:29.082" v="87" actId="20577"/>
        <pc:sldMkLst>
          <pc:docMk/>
          <pc:sldMk cId="1634384499" sldId="259"/>
        </pc:sldMkLst>
        <pc:spChg chg="mod">
          <ac:chgData name="Mihai Coanda" userId="S::mihai.coanda@syncrosoftsrl.onmicrosoft.com::da42fbfa-25aa-4fb8-a3d3-22828b79ab22" providerId="AD" clId="Web-{FE898696-3935-DE44-5E70-FF3CA474AF4E}" dt="2025-04-22T11:40:29.082" v="87" actId="20577"/>
          <ac:spMkLst>
            <pc:docMk/>
            <pc:sldMk cId="1634384499" sldId="259"/>
            <ac:spMk id="3" creationId="{D0DE0016-979F-4A3F-BF0F-F69A62133505}"/>
          </ac:spMkLst>
        </pc:spChg>
      </pc:sldChg>
      <pc:sldChg chg="addSp delSp add">
        <pc:chgData name="Mihai Coanda" userId="S::mihai.coanda@syncrosoftsrl.onmicrosoft.com::da42fbfa-25aa-4fb8-a3d3-22828b79ab22" providerId="AD" clId="Web-{FE898696-3935-DE44-5E70-FF3CA474AF4E}" dt="2025-04-22T11:58:39.658" v="96"/>
        <pc:sldMkLst>
          <pc:docMk/>
          <pc:sldMk cId="2273117166" sldId="262"/>
        </pc:sldMkLst>
        <pc:spChg chg="del">
          <ac:chgData name="Mihai Coanda" userId="S::mihai.coanda@syncrosoftsrl.onmicrosoft.com::da42fbfa-25aa-4fb8-a3d3-22828b79ab22" providerId="AD" clId="Web-{FE898696-3935-DE44-5E70-FF3CA474AF4E}" dt="2025-04-22T11:58:38.361" v="95"/>
          <ac:spMkLst>
            <pc:docMk/>
            <pc:sldMk cId="2273117166" sldId="262"/>
            <ac:spMk id="7" creationId="{33A2FE4F-B16B-11D2-6D2E-3042D43A16BA}"/>
          </ac:spMkLst>
        </pc:spChg>
        <pc:spChg chg="add">
          <ac:chgData name="Mihai Coanda" userId="S::mihai.coanda@syncrosoftsrl.onmicrosoft.com::da42fbfa-25aa-4fb8-a3d3-22828b79ab22" providerId="AD" clId="Web-{FE898696-3935-DE44-5E70-FF3CA474AF4E}" dt="2025-04-22T11:58:39.658" v="96"/>
          <ac:spMkLst>
            <pc:docMk/>
            <pc:sldMk cId="2273117166" sldId="262"/>
            <ac:spMk id="9" creationId="{850785DB-A45E-42EB-6426-3F4DEF9D71B4}"/>
          </ac:spMkLst>
        </pc:spChg>
        <pc:grpChg chg="add del">
          <ac:chgData name="Mihai Coanda" userId="S::mihai.coanda@syncrosoftsrl.onmicrosoft.com::da42fbfa-25aa-4fb8-a3d3-22828b79ab22" providerId="AD" clId="Web-{FE898696-3935-DE44-5E70-FF3CA474AF4E}" dt="2025-04-22T11:58:35.673" v="94"/>
          <ac:grpSpMkLst>
            <pc:docMk/>
            <pc:sldMk cId="2273117166" sldId="262"/>
            <ac:grpSpMk id="4" creationId="{59383A78-484F-4FC7-8F67-ADBA09085C1D}"/>
          </ac:grpSpMkLst>
        </pc:grpChg>
      </pc:sldChg>
      <pc:sldChg chg="addSp delSp modSp add">
        <pc:chgData name="Mihai Coanda" userId="S::mihai.coanda@syncrosoftsrl.onmicrosoft.com::da42fbfa-25aa-4fb8-a3d3-22828b79ab22" providerId="AD" clId="Web-{FE898696-3935-DE44-5E70-FF3CA474AF4E}" dt="2025-04-22T11:58:26.985" v="92"/>
        <pc:sldMkLst>
          <pc:docMk/>
          <pc:sldMk cId="3747720211" sldId="263"/>
        </pc:sldMkLst>
        <pc:spChg chg="del mod">
          <ac:chgData name="Mihai Coanda" userId="S::mihai.coanda@syncrosoftsrl.onmicrosoft.com::da42fbfa-25aa-4fb8-a3d3-22828b79ab22" providerId="AD" clId="Web-{FE898696-3935-DE44-5E70-FF3CA474AF4E}" dt="2025-04-22T11:58:25.876" v="91"/>
          <ac:spMkLst>
            <pc:docMk/>
            <pc:sldMk cId="3747720211" sldId="263"/>
            <ac:spMk id="7" creationId="{33A2FE4F-B16B-11D2-6D2E-3042D43A16BA}"/>
          </ac:spMkLst>
        </pc:spChg>
        <pc:spChg chg="add">
          <ac:chgData name="Mihai Coanda" userId="S::mihai.coanda@syncrosoftsrl.onmicrosoft.com::da42fbfa-25aa-4fb8-a3d3-22828b79ab22" providerId="AD" clId="Web-{FE898696-3935-DE44-5E70-FF3CA474AF4E}" dt="2025-04-22T11:58:26.985" v="92"/>
          <ac:spMkLst>
            <pc:docMk/>
            <pc:sldMk cId="3747720211" sldId="263"/>
            <ac:spMk id="9" creationId="{D8959B09-ED1F-7717-150B-4492BEA5647B}"/>
          </ac:spMkLst>
        </pc:spChg>
      </pc:sldChg>
    </pc:docChg>
  </pc:docChgLst>
  <pc:docChgLst>
    <pc:chgData name="Mihai Coanda" userId="S::mihai.coanda@syncrosoftsrl.onmicrosoft.com::da42fbfa-25aa-4fb8-a3d3-22828b79ab22" providerId="AD" clId="Web-{6C475D94-873B-4AC7-17F9-78FC8539B9F7}"/>
    <pc:docChg chg="addSld delSld modSld sldOrd">
      <pc:chgData name="Mihai Coanda" userId="S::mihai.coanda@syncrosoftsrl.onmicrosoft.com::da42fbfa-25aa-4fb8-a3d3-22828b79ab22" providerId="AD" clId="Web-{6C475D94-873B-4AC7-17F9-78FC8539B9F7}" dt="2025-04-23T13:44:06.680" v="662" actId="20577"/>
      <pc:docMkLst>
        <pc:docMk/>
      </pc:docMkLst>
      <pc:sldChg chg="del">
        <pc:chgData name="Mihai Coanda" userId="S::mihai.coanda@syncrosoftsrl.onmicrosoft.com::da42fbfa-25aa-4fb8-a3d3-22828b79ab22" providerId="AD" clId="Web-{6C475D94-873B-4AC7-17F9-78FC8539B9F7}" dt="2025-04-23T13:33:54.473" v="428"/>
        <pc:sldMkLst>
          <pc:docMk/>
          <pc:sldMk cId="3879974804" sldId="258"/>
        </pc:sldMkLst>
      </pc:sldChg>
      <pc:sldChg chg="modSp modNotes">
        <pc:chgData name="Mihai Coanda" userId="S::mihai.coanda@syncrosoftsrl.onmicrosoft.com::da42fbfa-25aa-4fb8-a3d3-22828b79ab22" providerId="AD" clId="Web-{6C475D94-873B-4AC7-17F9-78FC8539B9F7}" dt="2025-04-23T13:35:18.006" v="446" actId="20577"/>
        <pc:sldMkLst>
          <pc:docMk/>
          <pc:sldMk cId="4089465330" sldId="260"/>
        </pc:sldMkLst>
        <pc:spChg chg="mod">
          <ac:chgData name="Mihai Coanda" userId="S::mihai.coanda@syncrosoftsrl.onmicrosoft.com::da42fbfa-25aa-4fb8-a3d3-22828b79ab22" providerId="AD" clId="Web-{6C475D94-873B-4AC7-17F9-78FC8539B9F7}" dt="2025-04-23T13:35:13.850" v="442" actId="14100"/>
          <ac:spMkLst>
            <pc:docMk/>
            <pc:sldMk cId="4089465330" sldId="260"/>
            <ac:spMk id="2" creationId="{C80C0F0E-BA4F-42A1-821A-1E3BB6F34C56}"/>
          </ac:spMkLst>
        </pc:spChg>
        <pc:spChg chg="mod">
          <ac:chgData name="Mihai Coanda" userId="S::mihai.coanda@syncrosoftsrl.onmicrosoft.com::da42fbfa-25aa-4fb8-a3d3-22828b79ab22" providerId="AD" clId="Web-{6C475D94-873B-4AC7-17F9-78FC8539B9F7}" dt="2025-04-23T13:35:18.006" v="446" actId="20577"/>
          <ac:spMkLst>
            <pc:docMk/>
            <pc:sldMk cId="4089465330" sldId="260"/>
            <ac:spMk id="9" creationId="{E8F36478-2A1B-4264-88ED-5DD2CD8463D8}"/>
          </ac:spMkLst>
        </pc:spChg>
      </pc:sldChg>
      <pc:sldChg chg="modSp">
        <pc:chgData name="Mihai Coanda" userId="S::mihai.coanda@syncrosoftsrl.onmicrosoft.com::da42fbfa-25aa-4fb8-a3d3-22828b79ab22" providerId="AD" clId="Web-{6C475D94-873B-4AC7-17F9-78FC8539B9F7}" dt="2025-04-23T13:44:06.680" v="662" actId="20577"/>
        <pc:sldMkLst>
          <pc:docMk/>
          <pc:sldMk cId="1791960610" sldId="261"/>
        </pc:sldMkLst>
        <pc:spChg chg="mod">
          <ac:chgData name="Mihai Coanda" userId="S::mihai.coanda@syncrosoftsrl.onmicrosoft.com::da42fbfa-25aa-4fb8-a3d3-22828b79ab22" providerId="AD" clId="Web-{6C475D94-873B-4AC7-17F9-78FC8539B9F7}" dt="2025-04-23T13:44:06.680" v="662" actId="20577"/>
          <ac:spMkLst>
            <pc:docMk/>
            <pc:sldMk cId="1791960610" sldId="261"/>
            <ac:spMk id="3" creationId="{D0DE0016-979F-4A3F-BF0F-F69A62133505}"/>
          </ac:spMkLst>
        </pc:spChg>
      </pc:sldChg>
      <pc:sldChg chg="modSp">
        <pc:chgData name="Mihai Coanda" userId="S::mihai.coanda@syncrosoftsrl.onmicrosoft.com::da42fbfa-25aa-4fb8-a3d3-22828b79ab22" providerId="AD" clId="Web-{6C475D94-873B-4AC7-17F9-78FC8539B9F7}" dt="2025-04-23T13:43:42.866" v="626" actId="20577"/>
        <pc:sldMkLst>
          <pc:docMk/>
          <pc:sldMk cId="3974101702" sldId="268"/>
        </pc:sldMkLst>
        <pc:spChg chg="mod">
          <ac:chgData name="Mihai Coanda" userId="S::mihai.coanda@syncrosoftsrl.onmicrosoft.com::da42fbfa-25aa-4fb8-a3d3-22828b79ab22" providerId="AD" clId="Web-{6C475D94-873B-4AC7-17F9-78FC8539B9F7}" dt="2025-04-23T13:43:42.866" v="626" actId="20577"/>
          <ac:spMkLst>
            <pc:docMk/>
            <pc:sldMk cId="3974101702" sldId="268"/>
            <ac:spMk id="2" creationId="{B7734E9D-B742-F5F2-18A3-68D1C51E01C9}"/>
          </ac:spMkLst>
        </pc:spChg>
      </pc:sldChg>
      <pc:sldChg chg="modNotes">
        <pc:chgData name="Mihai Coanda" userId="S::mihai.coanda@syncrosoftsrl.onmicrosoft.com::da42fbfa-25aa-4fb8-a3d3-22828b79ab22" providerId="AD" clId="Web-{6C475D94-873B-4AC7-17F9-78FC8539B9F7}" dt="2025-04-23T11:41:45.455" v="140"/>
        <pc:sldMkLst>
          <pc:docMk/>
          <pc:sldMk cId="2806157059" sldId="271"/>
        </pc:sldMkLst>
      </pc:sldChg>
      <pc:sldChg chg="modNotes">
        <pc:chgData name="Mihai Coanda" userId="S::mihai.coanda@syncrosoftsrl.onmicrosoft.com::da42fbfa-25aa-4fb8-a3d3-22828b79ab22" providerId="AD" clId="Web-{6C475D94-873B-4AC7-17F9-78FC8539B9F7}" dt="2025-04-23T11:39:34.139" v="129"/>
        <pc:sldMkLst>
          <pc:docMk/>
          <pc:sldMk cId="1296940112" sldId="272"/>
        </pc:sldMkLst>
      </pc:sldChg>
      <pc:sldChg chg="ord">
        <pc:chgData name="Mihai Coanda" userId="S::mihai.coanda@syncrosoftsrl.onmicrosoft.com::da42fbfa-25aa-4fb8-a3d3-22828b79ab22" providerId="AD" clId="Web-{6C475D94-873B-4AC7-17F9-78FC8539B9F7}" dt="2025-04-23T13:16:46.954" v="337"/>
        <pc:sldMkLst>
          <pc:docMk/>
          <pc:sldMk cId="251798004" sldId="274"/>
        </pc:sldMkLst>
      </pc:sldChg>
      <pc:sldChg chg="modSp ord">
        <pc:chgData name="Mihai Coanda" userId="S::mihai.coanda@syncrosoftsrl.onmicrosoft.com::da42fbfa-25aa-4fb8-a3d3-22828b79ab22" providerId="AD" clId="Web-{6C475D94-873B-4AC7-17F9-78FC8539B9F7}" dt="2025-04-23T13:08:08.281" v="292" actId="20577"/>
        <pc:sldMkLst>
          <pc:docMk/>
          <pc:sldMk cId="3156127321" sldId="275"/>
        </pc:sldMkLst>
        <pc:spChg chg="mod">
          <ac:chgData name="Mihai Coanda" userId="S::mihai.coanda@syncrosoftsrl.onmicrosoft.com::da42fbfa-25aa-4fb8-a3d3-22828b79ab22" providerId="AD" clId="Web-{6C475D94-873B-4AC7-17F9-78FC8539B9F7}" dt="2025-04-23T13:08:08.281" v="292" actId="20577"/>
          <ac:spMkLst>
            <pc:docMk/>
            <pc:sldMk cId="3156127321" sldId="275"/>
            <ac:spMk id="2" creationId="{70E5089F-4902-A2C2-0A2F-F98D7DE8E08D}"/>
          </ac:spMkLst>
        </pc:spChg>
        <pc:spChg chg="mod">
          <ac:chgData name="Mihai Coanda" userId="S::mihai.coanda@syncrosoftsrl.onmicrosoft.com::da42fbfa-25aa-4fb8-a3d3-22828b79ab22" providerId="AD" clId="Web-{6C475D94-873B-4AC7-17F9-78FC8539B9F7}" dt="2025-04-23T13:08:04.156" v="291" actId="20577"/>
          <ac:spMkLst>
            <pc:docMk/>
            <pc:sldMk cId="3156127321" sldId="275"/>
            <ac:spMk id="3" creationId="{FA861F8E-A9AF-8628-C494-F2FEB69422CF}"/>
          </ac:spMkLst>
        </pc:spChg>
      </pc:sldChg>
      <pc:sldChg chg="modNotes">
        <pc:chgData name="Mihai Coanda" userId="S::mihai.coanda@syncrosoftsrl.onmicrosoft.com::da42fbfa-25aa-4fb8-a3d3-22828b79ab22" providerId="AD" clId="Web-{6C475D94-873B-4AC7-17F9-78FC8539B9F7}" dt="2025-04-23T11:19:48.303" v="94"/>
        <pc:sldMkLst>
          <pc:docMk/>
          <pc:sldMk cId="2490595163" sldId="276"/>
        </pc:sldMkLst>
      </pc:sldChg>
      <pc:sldChg chg="addSp delSp modSp ord modNotes">
        <pc:chgData name="Mihai Coanda" userId="S::mihai.coanda@syncrosoftsrl.onmicrosoft.com::da42fbfa-25aa-4fb8-a3d3-22828b79ab22" providerId="AD" clId="Web-{6C475D94-873B-4AC7-17F9-78FC8539B9F7}" dt="2025-04-23T12:11:42.295" v="142"/>
        <pc:sldMkLst>
          <pc:docMk/>
          <pc:sldMk cId="2637770149" sldId="277"/>
        </pc:sldMkLst>
        <pc:spChg chg="mod">
          <ac:chgData name="Mihai Coanda" userId="S::mihai.coanda@syncrosoftsrl.onmicrosoft.com::da42fbfa-25aa-4fb8-a3d3-22828b79ab22" providerId="AD" clId="Web-{6C475D94-873B-4AC7-17F9-78FC8539B9F7}" dt="2025-04-23T10:19:15.298" v="84" actId="20577"/>
          <ac:spMkLst>
            <pc:docMk/>
            <pc:sldMk cId="2637770149" sldId="277"/>
            <ac:spMk id="2" creationId="{E018F366-4A30-6C29-96CD-292E926BE642}"/>
          </ac:spMkLst>
        </pc:spChg>
        <pc:spChg chg="mod">
          <ac:chgData name="Mihai Coanda" userId="S::mihai.coanda@syncrosoftsrl.onmicrosoft.com::da42fbfa-25aa-4fb8-a3d3-22828b79ab22" providerId="AD" clId="Web-{6C475D94-873B-4AC7-17F9-78FC8539B9F7}" dt="2025-04-23T10:19:25.860" v="85" actId="1076"/>
          <ac:spMkLst>
            <pc:docMk/>
            <pc:sldMk cId="2637770149" sldId="277"/>
            <ac:spMk id="3" creationId="{FBE18036-DF1A-58E0-A626-75E53A12F306}"/>
          </ac:spMkLst>
        </pc:spChg>
        <pc:picChg chg="add mod">
          <ac:chgData name="Mihai Coanda" userId="S::mihai.coanda@syncrosoftsrl.onmicrosoft.com::da42fbfa-25aa-4fb8-a3d3-22828b79ab22" providerId="AD" clId="Web-{6C475D94-873B-4AC7-17F9-78FC8539B9F7}" dt="2025-04-23T10:22:02.522" v="90" actId="1076"/>
          <ac:picMkLst>
            <pc:docMk/>
            <pc:sldMk cId="2637770149" sldId="277"/>
            <ac:picMk id="7" creationId="{AFD79583-E061-C9B7-D04A-0A0037F5331E}"/>
          </ac:picMkLst>
        </pc:picChg>
        <pc:picChg chg="del">
          <ac:chgData name="Mihai Coanda" userId="S::mihai.coanda@syncrosoftsrl.onmicrosoft.com::da42fbfa-25aa-4fb8-a3d3-22828b79ab22" providerId="AD" clId="Web-{6C475D94-873B-4AC7-17F9-78FC8539B9F7}" dt="2025-04-23T10:16:17.573" v="23"/>
          <ac:picMkLst>
            <pc:docMk/>
            <pc:sldMk cId="2637770149" sldId="277"/>
            <ac:picMk id="8" creationId="{B6DB8B7E-13A8-1144-C79F-75AA167588A7}"/>
          </ac:picMkLst>
        </pc:picChg>
      </pc:sldChg>
      <pc:sldChg chg="addSp delSp modSp add replId modNotes">
        <pc:chgData name="Mihai Coanda" userId="S::mihai.coanda@syncrosoftsrl.onmicrosoft.com::da42fbfa-25aa-4fb8-a3d3-22828b79ab22" providerId="AD" clId="Web-{6C475D94-873B-4AC7-17F9-78FC8539B9F7}" dt="2025-04-23T12:42:49.497" v="209"/>
        <pc:sldMkLst>
          <pc:docMk/>
          <pc:sldMk cId="2819653128" sldId="278"/>
        </pc:sldMkLst>
        <pc:spChg chg="mod">
          <ac:chgData name="Mihai Coanda" userId="S::mihai.coanda@syncrosoftsrl.onmicrosoft.com::da42fbfa-25aa-4fb8-a3d3-22828b79ab22" providerId="AD" clId="Web-{6C475D94-873B-4AC7-17F9-78FC8539B9F7}" dt="2025-04-23T12:19:32.435" v="146" actId="20577"/>
          <ac:spMkLst>
            <pc:docMk/>
            <pc:sldMk cId="2819653128" sldId="278"/>
            <ac:spMk id="2" creationId="{A465F0B5-78CE-1C85-3A68-811D351A0066}"/>
          </ac:spMkLst>
        </pc:spChg>
        <pc:spChg chg="mod">
          <ac:chgData name="Mihai Coanda" userId="S::mihai.coanda@syncrosoftsrl.onmicrosoft.com::da42fbfa-25aa-4fb8-a3d3-22828b79ab22" providerId="AD" clId="Web-{6C475D94-873B-4AC7-17F9-78FC8539B9F7}" dt="2025-04-23T12:39:41.537" v="191" actId="20577"/>
          <ac:spMkLst>
            <pc:docMk/>
            <pc:sldMk cId="2819653128" sldId="278"/>
            <ac:spMk id="3" creationId="{ADAD08F1-88E7-3A65-2104-F4B006893160}"/>
          </ac:spMkLst>
        </pc:spChg>
        <pc:picChg chg="add mod">
          <ac:chgData name="Mihai Coanda" userId="S::mihai.coanda@syncrosoftsrl.onmicrosoft.com::da42fbfa-25aa-4fb8-a3d3-22828b79ab22" providerId="AD" clId="Web-{6C475D94-873B-4AC7-17F9-78FC8539B9F7}" dt="2025-04-23T12:36:15.656" v="183" actId="14100"/>
          <ac:picMkLst>
            <pc:docMk/>
            <pc:sldMk cId="2819653128" sldId="278"/>
            <ac:picMk id="7" creationId="{B037C855-42BE-A794-FFAC-09E639838FC1}"/>
          </ac:picMkLst>
        </pc:picChg>
        <pc:picChg chg="del">
          <ac:chgData name="Mihai Coanda" userId="S::mihai.coanda@syncrosoftsrl.onmicrosoft.com::da42fbfa-25aa-4fb8-a3d3-22828b79ab22" providerId="AD" clId="Web-{6C475D94-873B-4AC7-17F9-78FC8539B9F7}" dt="2025-04-23T12:19:34.873" v="147"/>
          <ac:picMkLst>
            <pc:docMk/>
            <pc:sldMk cId="2819653128" sldId="278"/>
            <ac:picMk id="8" creationId="{71A01433-B006-B68F-4362-3C8C5A6495A8}"/>
          </ac:picMkLst>
        </pc:picChg>
      </pc:sldChg>
      <pc:sldChg chg="addSp delSp modSp add ord replId modNotes">
        <pc:chgData name="Mihai Coanda" userId="S::mihai.coanda@syncrosoftsrl.onmicrosoft.com::da42fbfa-25aa-4fb8-a3d3-22828b79ab22" providerId="AD" clId="Web-{6C475D94-873B-4AC7-17F9-78FC8539B9F7}" dt="2025-04-23T13:16:01.531" v="336"/>
        <pc:sldMkLst>
          <pc:docMk/>
          <pc:sldMk cId="2625198768" sldId="279"/>
        </pc:sldMkLst>
        <pc:spChg chg="mod">
          <ac:chgData name="Mihai Coanda" userId="S::mihai.coanda@syncrosoftsrl.onmicrosoft.com::da42fbfa-25aa-4fb8-a3d3-22828b79ab22" providerId="AD" clId="Web-{6C475D94-873B-4AC7-17F9-78FC8539B9F7}" dt="2025-04-23T12:58:18.261" v="219" actId="14100"/>
          <ac:spMkLst>
            <pc:docMk/>
            <pc:sldMk cId="2625198768" sldId="279"/>
            <ac:spMk id="2" creationId="{89C6D98E-9800-5910-1511-79C86DC3B54A}"/>
          </ac:spMkLst>
        </pc:spChg>
        <pc:spChg chg="mod">
          <ac:chgData name="Mihai Coanda" userId="S::mihai.coanda@syncrosoftsrl.onmicrosoft.com::da42fbfa-25aa-4fb8-a3d3-22828b79ab22" providerId="AD" clId="Web-{6C475D94-873B-4AC7-17F9-78FC8539B9F7}" dt="2025-04-23T13:00:45.157" v="271" actId="20577"/>
          <ac:spMkLst>
            <pc:docMk/>
            <pc:sldMk cId="2625198768" sldId="279"/>
            <ac:spMk id="3" creationId="{CDAA30C8-70D7-76BB-F57C-EDEA22D45D39}"/>
          </ac:spMkLst>
        </pc:spChg>
        <pc:picChg chg="del">
          <ac:chgData name="Mihai Coanda" userId="S::mihai.coanda@syncrosoftsrl.onmicrosoft.com::da42fbfa-25aa-4fb8-a3d3-22828b79ab22" providerId="AD" clId="Web-{6C475D94-873B-4AC7-17F9-78FC8539B9F7}" dt="2025-04-23T13:01:43.440" v="272"/>
          <ac:picMkLst>
            <pc:docMk/>
            <pc:sldMk cId="2625198768" sldId="279"/>
            <ac:picMk id="7" creationId="{B6F4E0BF-DA35-81AD-4AC1-59D159C79700}"/>
          </ac:picMkLst>
        </pc:picChg>
        <pc:picChg chg="add del mod">
          <ac:chgData name="Mihai Coanda" userId="S::mihai.coanda@syncrosoftsrl.onmicrosoft.com::da42fbfa-25aa-4fb8-a3d3-22828b79ab22" providerId="AD" clId="Web-{6C475D94-873B-4AC7-17F9-78FC8539B9F7}" dt="2025-04-23T13:09:23.627" v="293"/>
          <ac:picMkLst>
            <pc:docMk/>
            <pc:sldMk cId="2625198768" sldId="279"/>
            <ac:picMk id="8" creationId="{A2564F9B-2801-FF02-ECF3-82B5F711640B}"/>
          </ac:picMkLst>
        </pc:picChg>
        <pc:picChg chg="add mod">
          <ac:chgData name="Mihai Coanda" userId="S::mihai.coanda@syncrosoftsrl.onmicrosoft.com::da42fbfa-25aa-4fb8-a3d3-22828b79ab22" providerId="AD" clId="Web-{6C475D94-873B-4AC7-17F9-78FC8539B9F7}" dt="2025-04-23T13:09:39.956" v="301" actId="14100"/>
          <ac:picMkLst>
            <pc:docMk/>
            <pc:sldMk cId="2625198768" sldId="279"/>
            <ac:picMk id="10" creationId="{00F987BC-81EF-AEB3-14B1-E49E55203925}"/>
          </ac:picMkLst>
        </pc:picChg>
      </pc:sldChg>
      <pc:sldChg chg="addSp delSp modSp add replId">
        <pc:chgData name="Mihai Coanda" userId="S::mihai.coanda@syncrosoftsrl.onmicrosoft.com::da42fbfa-25aa-4fb8-a3d3-22828b79ab22" providerId="AD" clId="Web-{6C475D94-873B-4AC7-17F9-78FC8539B9F7}" dt="2025-04-23T13:22:40.075" v="351" actId="14100"/>
        <pc:sldMkLst>
          <pc:docMk/>
          <pc:sldMk cId="3576312744" sldId="280"/>
        </pc:sldMkLst>
        <pc:spChg chg="del mod">
          <ac:chgData name="Mihai Coanda" userId="S::mihai.coanda@syncrosoftsrl.onmicrosoft.com::da42fbfa-25aa-4fb8-a3d3-22828b79ab22" providerId="AD" clId="Web-{6C475D94-873B-4AC7-17F9-78FC8539B9F7}" dt="2025-04-23T13:22:14.249" v="344"/>
          <ac:spMkLst>
            <pc:docMk/>
            <pc:sldMk cId="3576312744" sldId="280"/>
            <ac:spMk id="2" creationId="{62588308-05F0-02FA-93D2-6D36199898CF}"/>
          </ac:spMkLst>
        </pc:spChg>
        <pc:spChg chg="del">
          <ac:chgData name="Mihai Coanda" userId="S::mihai.coanda@syncrosoftsrl.onmicrosoft.com::da42fbfa-25aa-4fb8-a3d3-22828b79ab22" providerId="AD" clId="Web-{6C475D94-873B-4AC7-17F9-78FC8539B9F7}" dt="2025-04-23T13:21:50.683" v="339"/>
          <ac:spMkLst>
            <pc:docMk/>
            <pc:sldMk cId="3576312744" sldId="280"/>
            <ac:spMk id="3" creationId="{5625AAFE-1081-A772-1B9E-94B256646A15}"/>
          </ac:spMkLst>
        </pc:spChg>
        <pc:spChg chg="add del mod">
          <ac:chgData name="Mihai Coanda" userId="S::mihai.coanda@syncrosoftsrl.onmicrosoft.com::da42fbfa-25aa-4fb8-a3d3-22828b79ab22" providerId="AD" clId="Web-{6C475D94-873B-4AC7-17F9-78FC8539B9F7}" dt="2025-04-23T13:22:04.496" v="342"/>
          <ac:spMkLst>
            <pc:docMk/>
            <pc:sldMk cId="3576312744" sldId="280"/>
            <ac:spMk id="10" creationId="{0806785D-FD55-F65B-DCFE-BA4A1F5417CE}"/>
          </ac:spMkLst>
        </pc:spChg>
        <pc:spChg chg="add del mod">
          <ac:chgData name="Mihai Coanda" userId="S::mihai.coanda@syncrosoftsrl.onmicrosoft.com::da42fbfa-25aa-4fb8-a3d3-22828b79ab22" providerId="AD" clId="Web-{6C475D94-873B-4AC7-17F9-78FC8539B9F7}" dt="2025-04-23T13:22:17.668" v="345"/>
          <ac:spMkLst>
            <pc:docMk/>
            <pc:sldMk cId="3576312744" sldId="280"/>
            <ac:spMk id="12" creationId="{93AD0D2E-8289-3F18-E0D3-1E00772E52FB}"/>
          </ac:spMkLst>
        </pc:spChg>
        <pc:picChg chg="del">
          <ac:chgData name="Mihai Coanda" userId="S::mihai.coanda@syncrosoftsrl.onmicrosoft.com::da42fbfa-25aa-4fb8-a3d3-22828b79ab22" providerId="AD" clId="Web-{6C475D94-873B-4AC7-17F9-78FC8539B9F7}" dt="2025-04-23T13:21:53.652" v="340"/>
          <ac:picMkLst>
            <pc:docMk/>
            <pc:sldMk cId="3576312744" sldId="280"/>
            <ac:picMk id="8" creationId="{1048B7A9-70D2-3B66-A4F8-C3D8690AE1FD}"/>
          </ac:picMkLst>
        </pc:picChg>
        <pc:picChg chg="add mod">
          <ac:chgData name="Mihai Coanda" userId="S::mihai.coanda@syncrosoftsrl.onmicrosoft.com::da42fbfa-25aa-4fb8-a3d3-22828b79ab22" providerId="AD" clId="Web-{6C475D94-873B-4AC7-17F9-78FC8539B9F7}" dt="2025-04-23T13:22:40.075" v="351" actId="14100"/>
          <ac:picMkLst>
            <pc:docMk/>
            <pc:sldMk cId="3576312744" sldId="280"/>
            <ac:picMk id="13" creationId="{64A78541-B23C-2308-05F6-09F298B8E888}"/>
          </ac:picMkLst>
        </pc:picChg>
      </pc:sldChg>
      <pc:sldChg chg="addSp delSp modSp add replId modNotes">
        <pc:chgData name="Mihai Coanda" userId="S::mihai.coanda@syncrosoftsrl.onmicrosoft.com::da42fbfa-25aa-4fb8-a3d3-22828b79ab22" providerId="AD" clId="Web-{6C475D94-873B-4AC7-17F9-78FC8539B9F7}" dt="2025-04-23T13:33:36.300" v="427" actId="14100"/>
        <pc:sldMkLst>
          <pc:docMk/>
          <pc:sldMk cId="4161728944" sldId="281"/>
        </pc:sldMkLst>
        <pc:spChg chg="del mod">
          <ac:chgData name="Mihai Coanda" userId="S::mihai.coanda@syncrosoftsrl.onmicrosoft.com::da42fbfa-25aa-4fb8-a3d3-22828b79ab22" providerId="AD" clId="Web-{6C475D94-873B-4AC7-17F9-78FC8539B9F7}" dt="2025-04-23T13:30:57.701" v="419"/>
          <ac:spMkLst>
            <pc:docMk/>
            <pc:sldMk cId="4161728944" sldId="281"/>
            <ac:spMk id="2" creationId="{2A3AE5B6-0DC5-D680-2F64-B765D3B7BD8A}"/>
          </ac:spMkLst>
        </pc:spChg>
        <pc:spChg chg="add del mod">
          <ac:chgData name="Mihai Coanda" userId="S::mihai.coanda@syncrosoftsrl.onmicrosoft.com::da42fbfa-25aa-4fb8-a3d3-22828b79ab22" providerId="AD" clId="Web-{6C475D94-873B-4AC7-17F9-78FC8539B9F7}" dt="2025-04-23T13:30:43.310" v="417"/>
          <ac:spMkLst>
            <pc:docMk/>
            <pc:sldMk cId="4161728944" sldId="281"/>
            <ac:spMk id="3" creationId="{72E563EB-3704-E47E-EB83-067E4ED635A3}"/>
          </ac:spMkLst>
        </pc:spChg>
        <pc:spChg chg="add del mod">
          <ac:chgData name="Mihai Coanda" userId="S::mihai.coanda@syncrosoftsrl.onmicrosoft.com::da42fbfa-25aa-4fb8-a3d3-22828b79ab22" providerId="AD" clId="Web-{6C475D94-873B-4AC7-17F9-78FC8539B9F7}" dt="2025-04-23T13:26:01.675" v="375"/>
          <ac:spMkLst>
            <pc:docMk/>
            <pc:sldMk cId="4161728944" sldId="281"/>
            <ac:spMk id="10" creationId="{99D21CB5-DE8B-AA78-8AE5-B947CF4CB39D}"/>
          </ac:spMkLst>
        </pc:spChg>
        <pc:spChg chg="add del mod">
          <ac:chgData name="Mihai Coanda" userId="S::mihai.coanda@syncrosoftsrl.onmicrosoft.com::da42fbfa-25aa-4fb8-a3d3-22828b79ab22" providerId="AD" clId="Web-{6C475D94-873B-4AC7-17F9-78FC8539B9F7}" dt="2025-04-23T13:30:57.669" v="418"/>
          <ac:spMkLst>
            <pc:docMk/>
            <pc:sldMk cId="4161728944" sldId="281"/>
            <ac:spMk id="12" creationId="{636078BA-3E31-6F83-E40E-67E5236BC3CF}"/>
          </ac:spMkLst>
        </pc:spChg>
        <pc:spChg chg="add del mod">
          <ac:chgData name="Mihai Coanda" userId="S::mihai.coanda@syncrosoftsrl.onmicrosoft.com::da42fbfa-25aa-4fb8-a3d3-22828b79ab22" providerId="AD" clId="Web-{6C475D94-873B-4AC7-17F9-78FC8539B9F7}" dt="2025-04-23T13:31:05.123" v="421"/>
          <ac:spMkLst>
            <pc:docMk/>
            <pc:sldMk cId="4161728944" sldId="281"/>
            <ac:spMk id="14" creationId="{EEAA2007-B43D-7AD9-10D2-65FA7501DA83}"/>
          </ac:spMkLst>
        </pc:spChg>
        <pc:picChg chg="del">
          <ac:chgData name="Mihai Coanda" userId="S::mihai.coanda@syncrosoftsrl.onmicrosoft.com::da42fbfa-25aa-4fb8-a3d3-22828b79ab22" providerId="AD" clId="Web-{6C475D94-873B-4AC7-17F9-78FC8539B9F7}" dt="2025-04-23T13:28:37.055" v="416"/>
          <ac:picMkLst>
            <pc:docMk/>
            <pc:sldMk cId="4161728944" sldId="281"/>
            <ac:picMk id="7" creationId="{84CD3F21-D94F-BF23-B9EB-78A59A0AEAF3}"/>
          </ac:picMkLst>
        </pc:picChg>
        <pc:picChg chg="add del mod">
          <ac:chgData name="Mihai Coanda" userId="S::mihai.coanda@syncrosoftsrl.onmicrosoft.com::da42fbfa-25aa-4fb8-a3d3-22828b79ab22" providerId="AD" clId="Web-{6C475D94-873B-4AC7-17F9-78FC8539B9F7}" dt="2025-04-23T13:33:27.784" v="425"/>
          <ac:picMkLst>
            <pc:docMk/>
            <pc:sldMk cId="4161728944" sldId="281"/>
            <ac:picMk id="15" creationId="{C064E02B-0700-7780-EF4D-C6413F6BEFC8}"/>
          </ac:picMkLst>
        </pc:picChg>
        <pc:picChg chg="add mod">
          <ac:chgData name="Mihai Coanda" userId="S::mihai.coanda@syncrosoftsrl.onmicrosoft.com::da42fbfa-25aa-4fb8-a3d3-22828b79ab22" providerId="AD" clId="Web-{6C475D94-873B-4AC7-17F9-78FC8539B9F7}" dt="2025-04-23T13:33:36.300" v="427" actId="14100"/>
          <ac:picMkLst>
            <pc:docMk/>
            <pc:sldMk cId="4161728944" sldId="281"/>
            <ac:picMk id="16" creationId="{B1259C65-AC4C-AF65-3904-23A4ABB804F6}"/>
          </ac:picMkLst>
        </pc:picChg>
      </pc:sldChg>
    </pc:docChg>
  </pc:docChgLst>
  <pc:docChgLst>
    <pc:chgData name="Mihai Coanda" userId="S::mihai.coanda@syncrosoftsrl.onmicrosoft.com::da42fbfa-25aa-4fb8-a3d3-22828b79ab22" providerId="AD" clId="Web-{28D4DCB9-43F7-CFE5-7869-1BF4EB3DDA58}"/>
    <pc:docChg chg="addSld delSld modSld sldOrd">
      <pc:chgData name="Mihai Coanda" userId="S::mihai.coanda@syncrosoftsrl.onmicrosoft.com::da42fbfa-25aa-4fb8-a3d3-22828b79ab22" providerId="AD" clId="Web-{28D4DCB9-43F7-CFE5-7869-1BF4EB3DDA58}" dt="2025-04-23T09:16:35.891" v="1255"/>
      <pc:docMkLst>
        <pc:docMk/>
      </pc:docMkLst>
      <pc:sldChg chg="del">
        <pc:chgData name="Mihai Coanda" userId="S::mihai.coanda@syncrosoftsrl.onmicrosoft.com::da42fbfa-25aa-4fb8-a3d3-22828b79ab22" providerId="AD" clId="Web-{28D4DCB9-43F7-CFE5-7869-1BF4EB3DDA58}" dt="2025-04-22T14:40:13.745" v="461"/>
        <pc:sldMkLst>
          <pc:docMk/>
          <pc:sldMk cId="1102072230" sldId="257"/>
        </pc:sldMkLst>
      </pc:sldChg>
      <pc:sldChg chg="del">
        <pc:chgData name="Mihai Coanda" userId="S::mihai.coanda@syncrosoftsrl.onmicrosoft.com::da42fbfa-25aa-4fb8-a3d3-22828b79ab22" providerId="AD" clId="Web-{28D4DCB9-43F7-CFE5-7869-1BF4EB3DDA58}" dt="2025-04-22T14:40:17.183" v="462"/>
        <pc:sldMkLst>
          <pc:docMk/>
          <pc:sldMk cId="1634384499" sldId="259"/>
        </pc:sldMkLst>
      </pc:sldChg>
      <pc:sldChg chg="modSp">
        <pc:chgData name="Mihai Coanda" userId="S::mihai.coanda@syncrosoftsrl.onmicrosoft.com::da42fbfa-25aa-4fb8-a3d3-22828b79ab22" providerId="AD" clId="Web-{28D4DCB9-43F7-CFE5-7869-1BF4EB3DDA58}" dt="2025-04-23T06:59:41.986" v="873" actId="20577"/>
        <pc:sldMkLst>
          <pc:docMk/>
          <pc:sldMk cId="1791960610" sldId="261"/>
        </pc:sldMkLst>
        <pc:spChg chg="mod">
          <ac:chgData name="Mihai Coanda" userId="S::mihai.coanda@syncrosoftsrl.onmicrosoft.com::da42fbfa-25aa-4fb8-a3d3-22828b79ab22" providerId="AD" clId="Web-{28D4DCB9-43F7-CFE5-7869-1BF4EB3DDA58}" dt="2025-04-23T06:59:41.986" v="873" actId="20577"/>
          <ac:spMkLst>
            <pc:docMk/>
            <pc:sldMk cId="1791960610" sldId="261"/>
            <ac:spMk id="3" creationId="{D0DE0016-979F-4A3F-BF0F-F69A62133505}"/>
          </ac:spMkLst>
        </pc:spChg>
      </pc:sldChg>
      <pc:sldChg chg="del">
        <pc:chgData name="Mihai Coanda" userId="S::mihai.coanda@syncrosoftsrl.onmicrosoft.com::da42fbfa-25aa-4fb8-a3d3-22828b79ab22" providerId="AD" clId="Web-{28D4DCB9-43F7-CFE5-7869-1BF4EB3DDA58}" dt="2025-04-22T14:40:08.448" v="460"/>
        <pc:sldMkLst>
          <pc:docMk/>
          <pc:sldMk cId="2273117166" sldId="262"/>
        </pc:sldMkLst>
      </pc:sldChg>
      <pc:sldChg chg="addSp delSp modSp modNotes">
        <pc:chgData name="Mihai Coanda" userId="S::mihai.coanda@syncrosoftsrl.onmicrosoft.com::da42fbfa-25aa-4fb8-a3d3-22828b79ab22" providerId="AD" clId="Web-{28D4DCB9-43F7-CFE5-7869-1BF4EB3DDA58}" dt="2025-04-23T07:09:59.148" v="941"/>
        <pc:sldMkLst>
          <pc:docMk/>
          <pc:sldMk cId="3747720211" sldId="263"/>
        </pc:sldMkLst>
        <pc:spChg chg="mod">
          <ac:chgData name="Mihai Coanda" userId="S::mihai.coanda@syncrosoftsrl.onmicrosoft.com::da42fbfa-25aa-4fb8-a3d3-22828b79ab22" providerId="AD" clId="Web-{28D4DCB9-43F7-CFE5-7869-1BF4EB3DDA58}" dt="2025-04-23T07:06:45.720" v="910" actId="20577"/>
          <ac:spMkLst>
            <pc:docMk/>
            <pc:sldMk cId="3747720211" sldId="263"/>
            <ac:spMk id="2" creationId="{A987F88F-F424-D0FC-4BC0-CE116CBD2547}"/>
          </ac:spMkLst>
        </pc:spChg>
        <pc:spChg chg="mod">
          <ac:chgData name="Mihai Coanda" userId="S::mihai.coanda@syncrosoftsrl.onmicrosoft.com::da42fbfa-25aa-4fb8-a3d3-22828b79ab22" providerId="AD" clId="Web-{28D4DCB9-43F7-CFE5-7869-1BF4EB3DDA58}" dt="2025-04-23T07:08:58.271" v="933" actId="20577"/>
          <ac:spMkLst>
            <pc:docMk/>
            <pc:sldMk cId="3747720211" sldId="263"/>
            <ac:spMk id="3" creationId="{BFF0F86A-AE7C-9669-9109-E01DD4220F97}"/>
          </ac:spMkLst>
        </pc:spChg>
        <pc:picChg chg="add del mod ord">
          <ac:chgData name="Mihai Coanda" userId="S::mihai.coanda@syncrosoftsrl.onmicrosoft.com::da42fbfa-25aa-4fb8-a3d3-22828b79ab22" providerId="AD" clId="Web-{28D4DCB9-43F7-CFE5-7869-1BF4EB3DDA58}" dt="2025-04-23T06:52:36.675" v="820"/>
          <ac:picMkLst>
            <pc:docMk/>
            <pc:sldMk cId="3747720211" sldId="263"/>
            <ac:picMk id="7" creationId="{C3FF7EDF-BD6F-B3E3-E25E-62C060C714CC}"/>
          </ac:picMkLst>
        </pc:picChg>
        <pc:picChg chg="add mod ord">
          <ac:chgData name="Mihai Coanda" userId="S::mihai.coanda@syncrosoftsrl.onmicrosoft.com::da42fbfa-25aa-4fb8-a3d3-22828b79ab22" providerId="AD" clId="Web-{28D4DCB9-43F7-CFE5-7869-1BF4EB3DDA58}" dt="2025-04-23T06:56:10.385" v="853" actId="14100"/>
          <ac:picMkLst>
            <pc:docMk/>
            <pc:sldMk cId="3747720211" sldId="263"/>
            <ac:picMk id="8" creationId="{2754697D-CA67-48ED-D082-45336B4DF820}"/>
          </ac:picMkLst>
        </pc:picChg>
      </pc:sldChg>
      <pc:sldChg chg="addSp delSp modSp add replId modCm modNotes">
        <pc:chgData name="Mihai Coanda" userId="S::mihai.coanda@syncrosoftsrl.onmicrosoft.com::da42fbfa-25aa-4fb8-a3d3-22828b79ab22" providerId="AD" clId="Web-{28D4DCB9-43F7-CFE5-7869-1BF4EB3DDA58}" dt="2025-04-23T07:14:29.830" v="949" actId="20577"/>
        <pc:sldMkLst>
          <pc:docMk/>
          <pc:sldMk cId="1542781388" sldId="264"/>
        </pc:sldMkLst>
        <pc:spChg chg="mod">
          <ac:chgData name="Mihai Coanda" userId="S::mihai.coanda@syncrosoftsrl.onmicrosoft.com::da42fbfa-25aa-4fb8-a3d3-22828b79ab22" providerId="AD" clId="Web-{28D4DCB9-43F7-CFE5-7869-1BF4EB3DDA58}" dt="2025-04-23T07:14:29.830" v="949" actId="20577"/>
          <ac:spMkLst>
            <pc:docMk/>
            <pc:sldMk cId="1542781388" sldId="264"/>
            <ac:spMk id="2" creationId="{F9ADDD0D-2BAB-856D-2D72-86E29A7CED77}"/>
          </ac:spMkLst>
        </pc:spChg>
        <pc:spChg chg="mod">
          <ac:chgData name="Mihai Coanda" userId="S::mihai.coanda@syncrosoftsrl.onmicrosoft.com::da42fbfa-25aa-4fb8-a3d3-22828b79ab22" providerId="AD" clId="Web-{28D4DCB9-43F7-CFE5-7869-1BF4EB3DDA58}" dt="2025-04-23T07:12:27.872" v="944" actId="20577"/>
          <ac:spMkLst>
            <pc:docMk/>
            <pc:sldMk cId="1542781388" sldId="264"/>
            <ac:spMk id="3" creationId="{9483BD94-BD9F-0C0C-C9E7-398640ACDD51}"/>
          </ac:spMkLst>
        </pc:spChg>
        <pc:picChg chg="del">
          <ac:chgData name="Mihai Coanda" userId="S::mihai.coanda@syncrosoftsrl.onmicrosoft.com::da42fbfa-25aa-4fb8-a3d3-22828b79ab22" providerId="AD" clId="Web-{28D4DCB9-43F7-CFE5-7869-1BF4EB3DDA58}" dt="2025-04-22T12:55:30.255" v="105"/>
          <ac:picMkLst>
            <pc:docMk/>
            <pc:sldMk cId="1542781388" sldId="264"/>
            <ac:picMk id="7" creationId="{25C26E23-016B-51B1-245E-447A781C313E}"/>
          </ac:picMkLst>
        </pc:picChg>
        <pc:picChg chg="add mod">
          <ac:chgData name="Mihai Coanda" userId="S::mihai.coanda@syncrosoftsrl.onmicrosoft.com::da42fbfa-25aa-4fb8-a3d3-22828b79ab22" providerId="AD" clId="Web-{28D4DCB9-43F7-CFE5-7869-1BF4EB3DDA58}" dt="2025-04-22T13:01:26.310" v="111" actId="1076"/>
          <ac:picMkLst>
            <pc:docMk/>
            <pc:sldMk cId="1542781388" sldId="264"/>
            <ac:picMk id="8" creationId="{297E1A71-B9F8-F207-EF47-CA2F0EA32AE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7:12:18.778" v="943" actId="20577"/>
              <pc2:cmMkLst xmlns:pc2="http://schemas.microsoft.com/office/powerpoint/2019/9/main/command">
                <pc:docMk/>
                <pc:sldMk cId="1542781388" sldId="264"/>
                <pc2:cmMk id="{23CE5F30-1EE6-440E-9F34-2E206011815F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7:12:18.778" v="943" actId="20577"/>
              <pc2:cmMkLst xmlns:pc2="http://schemas.microsoft.com/office/powerpoint/2019/9/main/command">
                <pc:docMk/>
                <pc:sldMk cId="1542781388" sldId="264"/>
                <pc2:cmMk id="{3A3E0854-EA2F-408A-81D9-C10C8B99CCC5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7:12:18.778" v="943" actId="20577"/>
              <pc2:cmMkLst xmlns:pc2="http://schemas.microsoft.com/office/powerpoint/2019/9/main/command">
                <pc:docMk/>
                <pc:sldMk cId="1542781388" sldId="264"/>
                <pc2:cmMk id="{1F40107C-AED4-4B94-A695-87472573367E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7:12:18.778" v="943" actId="20577"/>
              <pc2:cmMkLst xmlns:pc2="http://schemas.microsoft.com/office/powerpoint/2019/9/main/command">
                <pc:docMk/>
                <pc:sldMk cId="1542781388" sldId="264"/>
                <pc2:cmMk id="{FF4244BB-CD01-47FA-9F2E-117234C30C0B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7:12:18.778" v="943" actId="20577"/>
              <pc2:cmMkLst xmlns:pc2="http://schemas.microsoft.com/office/powerpoint/2019/9/main/command">
                <pc:docMk/>
                <pc:sldMk cId="1542781388" sldId="264"/>
                <pc2:cmMk id="{BB8838CD-923E-4460-8236-BCA799DF23FD}"/>
              </pc2:cmMkLst>
            </pc226:cmChg>
          </p:ext>
        </pc:extLst>
      </pc:sldChg>
      <pc:sldChg chg="addSp delSp modSp add ord replId modCm">
        <pc:chgData name="Mihai Coanda" userId="S::mihai.coanda@syncrosoftsrl.onmicrosoft.com::da42fbfa-25aa-4fb8-a3d3-22828b79ab22" providerId="AD" clId="Web-{28D4DCB9-43F7-CFE5-7869-1BF4EB3DDA58}" dt="2025-04-23T07:56:12.417" v="951" actId="20577"/>
        <pc:sldMkLst>
          <pc:docMk/>
          <pc:sldMk cId="98391109" sldId="265"/>
        </pc:sldMkLst>
        <pc:spChg chg="mod">
          <ac:chgData name="Mihai Coanda" userId="S::mihai.coanda@syncrosoftsrl.onmicrosoft.com::da42fbfa-25aa-4fb8-a3d3-22828b79ab22" providerId="AD" clId="Web-{28D4DCB9-43F7-CFE5-7869-1BF4EB3DDA58}" dt="2025-04-22T13:13:46.734" v="164" actId="20577"/>
          <ac:spMkLst>
            <pc:docMk/>
            <pc:sldMk cId="98391109" sldId="265"/>
            <ac:spMk id="2" creationId="{4031AA62-76F4-643D-309F-AF7022B7FB36}"/>
          </ac:spMkLst>
        </pc:spChg>
        <pc:spChg chg="mod">
          <ac:chgData name="Mihai Coanda" userId="S::mihai.coanda@syncrosoftsrl.onmicrosoft.com::da42fbfa-25aa-4fb8-a3d3-22828b79ab22" providerId="AD" clId="Web-{28D4DCB9-43F7-CFE5-7869-1BF4EB3DDA58}" dt="2025-04-23T07:56:12.417" v="951" actId="20577"/>
          <ac:spMkLst>
            <pc:docMk/>
            <pc:sldMk cId="98391109" sldId="265"/>
            <ac:spMk id="3" creationId="{E3A5B3B5-06DE-0DF6-EA1E-5200536F6FDD}"/>
          </ac:spMkLst>
        </pc:spChg>
        <pc:picChg chg="del">
          <ac:chgData name="Mihai Coanda" userId="S::mihai.coanda@syncrosoftsrl.onmicrosoft.com::da42fbfa-25aa-4fb8-a3d3-22828b79ab22" providerId="AD" clId="Web-{28D4DCB9-43F7-CFE5-7869-1BF4EB3DDA58}" dt="2025-04-22T13:19:45.929" v="205"/>
          <ac:picMkLst>
            <pc:docMk/>
            <pc:sldMk cId="98391109" sldId="265"/>
            <ac:picMk id="7" creationId="{7442FDA1-53AE-C2CD-C4D8-BBD50E99425A}"/>
          </ac:picMkLst>
        </pc:picChg>
        <pc:picChg chg="add del mod">
          <ac:chgData name="Mihai Coanda" userId="S::mihai.coanda@syncrosoftsrl.onmicrosoft.com::da42fbfa-25aa-4fb8-a3d3-22828b79ab22" providerId="AD" clId="Web-{28D4DCB9-43F7-CFE5-7869-1BF4EB3DDA58}" dt="2025-04-22T13:39:19.613" v="229"/>
          <ac:picMkLst>
            <pc:docMk/>
            <pc:sldMk cId="98391109" sldId="265"/>
            <ac:picMk id="8" creationId="{2539BC43-7A79-8F1E-E19E-DC07A778DDEE}"/>
          </ac:picMkLst>
        </pc:picChg>
        <pc:picChg chg="add del mod ord">
          <ac:chgData name="Mihai Coanda" userId="S::mihai.coanda@syncrosoftsrl.onmicrosoft.com::da42fbfa-25aa-4fb8-a3d3-22828b79ab22" providerId="AD" clId="Web-{28D4DCB9-43F7-CFE5-7869-1BF4EB3DDA58}" dt="2025-04-22T14:44:47.845" v="463"/>
          <ac:picMkLst>
            <pc:docMk/>
            <pc:sldMk cId="98391109" sldId="265"/>
            <ac:picMk id="10" creationId="{A246231F-06AF-2014-F3B3-EC281669CBA2}"/>
          </ac:picMkLst>
        </pc:picChg>
        <pc:picChg chg="add mod">
          <ac:chgData name="Mihai Coanda" userId="S::mihai.coanda@syncrosoftsrl.onmicrosoft.com::da42fbfa-25aa-4fb8-a3d3-22828b79ab22" providerId="AD" clId="Web-{28D4DCB9-43F7-CFE5-7869-1BF4EB3DDA58}" dt="2025-04-22T14:45:03.065" v="467" actId="14100"/>
          <ac:picMkLst>
            <pc:docMk/>
            <pc:sldMk cId="98391109" sldId="265"/>
            <ac:picMk id="11" creationId="{4D37289C-674D-3115-DE7E-8112CE5408A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2T15:04:48.170" v="501" actId="20577"/>
              <pc2:cmMkLst xmlns:pc2="http://schemas.microsoft.com/office/powerpoint/2019/9/main/command">
                <pc:docMk/>
                <pc:sldMk cId="98391109" sldId="265"/>
                <pc2:cmMk id="{0DE803E8-A699-4903-8431-9F7EE54E5325}"/>
              </pc2:cmMkLst>
            </pc226:cmChg>
          </p:ext>
        </pc:extLst>
      </pc:sldChg>
      <pc:sldChg chg="addSp delSp modSp add ord replId modCm">
        <pc:chgData name="Mihai Coanda" userId="S::mihai.coanda@syncrosoftsrl.onmicrosoft.com::da42fbfa-25aa-4fb8-a3d3-22828b79ab22" providerId="AD" clId="Web-{28D4DCB9-43F7-CFE5-7869-1BF4EB3DDA58}" dt="2025-04-23T08:34:43.404" v="1083" actId="20577"/>
        <pc:sldMkLst>
          <pc:docMk/>
          <pc:sldMk cId="3795593656" sldId="266"/>
        </pc:sldMkLst>
        <pc:spChg chg="mod">
          <ac:chgData name="Mihai Coanda" userId="S::mihai.coanda@syncrosoftsrl.onmicrosoft.com::da42fbfa-25aa-4fb8-a3d3-22828b79ab22" providerId="AD" clId="Web-{28D4DCB9-43F7-CFE5-7869-1BF4EB3DDA58}" dt="2025-04-22T13:50:54.879" v="256" actId="20577"/>
          <ac:spMkLst>
            <pc:docMk/>
            <pc:sldMk cId="3795593656" sldId="266"/>
            <ac:spMk id="2" creationId="{803379B4-9A8B-2357-EEB5-CDD98A926A92}"/>
          </ac:spMkLst>
        </pc:spChg>
        <pc:spChg chg="mod">
          <ac:chgData name="Mihai Coanda" userId="S::mihai.coanda@syncrosoftsrl.onmicrosoft.com::da42fbfa-25aa-4fb8-a3d3-22828b79ab22" providerId="AD" clId="Web-{28D4DCB9-43F7-CFE5-7869-1BF4EB3DDA58}" dt="2025-04-23T08:34:43.404" v="1083" actId="20577"/>
          <ac:spMkLst>
            <pc:docMk/>
            <pc:sldMk cId="3795593656" sldId="266"/>
            <ac:spMk id="3" creationId="{FDACB664-8CA7-8CDD-8153-FCA2C9F5FC89}"/>
          </ac:spMkLst>
        </pc:spChg>
        <pc:picChg chg="add mod">
          <ac:chgData name="Mihai Coanda" userId="S::mihai.coanda@syncrosoftsrl.onmicrosoft.com::da42fbfa-25aa-4fb8-a3d3-22828b79ab22" providerId="AD" clId="Web-{28D4DCB9-43F7-CFE5-7869-1BF4EB3DDA58}" dt="2025-04-22T14:50:01.415" v="476" actId="1076"/>
          <ac:picMkLst>
            <pc:docMk/>
            <pc:sldMk cId="3795593656" sldId="266"/>
            <ac:picMk id="7" creationId="{133B9AA8-E8AD-427C-DCD4-54327620321C}"/>
          </ac:picMkLst>
        </pc:picChg>
        <pc:picChg chg="del">
          <ac:chgData name="Mihai Coanda" userId="S::mihai.coanda@syncrosoftsrl.onmicrosoft.com::da42fbfa-25aa-4fb8-a3d3-22828b79ab22" providerId="AD" clId="Web-{28D4DCB9-43F7-CFE5-7869-1BF4EB3DDA58}" dt="2025-04-22T14:49:34.290" v="470"/>
          <ac:picMkLst>
            <pc:docMk/>
            <pc:sldMk cId="3795593656" sldId="266"/>
            <ac:picMk id="10" creationId="{D97C6E5E-2E54-4A4F-EDC2-345E7202785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34:41.232" v="1082" actId="20577"/>
              <pc2:cmMkLst xmlns:pc2="http://schemas.microsoft.com/office/powerpoint/2019/9/main/command">
                <pc:docMk/>
                <pc:sldMk cId="3795593656" sldId="266"/>
                <pc2:cmMk id="{F617FA3B-483A-425D-B457-339C540DA6F1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2T14:07:23.762" v="346" actId="20577"/>
              <pc2:cmMkLst xmlns:pc2="http://schemas.microsoft.com/office/powerpoint/2019/9/main/command">
                <pc:docMk/>
                <pc:sldMk cId="3795593656" sldId="266"/>
                <pc2:cmMk id="{B2B8B646-5580-4B0C-B155-ACE888DF13FE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34:41.232" v="1082" actId="20577"/>
              <pc2:cmMkLst xmlns:pc2="http://schemas.microsoft.com/office/powerpoint/2019/9/main/command">
                <pc:docMk/>
                <pc:sldMk cId="3795593656" sldId="266"/>
                <pc2:cmMk id="{7D050C73-3CC3-47F4-916A-4816C9BA6DA4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34:41.232" v="1082" actId="20577"/>
              <pc2:cmMkLst xmlns:pc2="http://schemas.microsoft.com/office/powerpoint/2019/9/main/command">
                <pc:docMk/>
                <pc:sldMk cId="3795593656" sldId="266"/>
                <pc2:cmMk id="{A2A36F89-3B6B-4BAF-976B-F12B609CDA09}"/>
              </pc2:cmMkLst>
            </pc226:cmChg>
          </p:ext>
        </pc:extLst>
      </pc:sldChg>
      <pc:sldChg chg="addSp delSp modSp add replId modNotes">
        <pc:chgData name="Mihai Coanda" userId="S::mihai.coanda@syncrosoftsrl.onmicrosoft.com::da42fbfa-25aa-4fb8-a3d3-22828b79ab22" providerId="AD" clId="Web-{28D4DCB9-43F7-CFE5-7869-1BF4EB3DDA58}" dt="2025-04-23T07:04:31.981" v="903"/>
        <pc:sldMkLst>
          <pc:docMk/>
          <pc:sldMk cId="1372797212" sldId="267"/>
        </pc:sldMkLst>
        <pc:spChg chg="mod">
          <ac:chgData name="Mihai Coanda" userId="S::mihai.coanda@syncrosoftsrl.onmicrosoft.com::da42fbfa-25aa-4fb8-a3d3-22828b79ab22" providerId="AD" clId="Web-{28D4DCB9-43F7-CFE5-7869-1BF4EB3DDA58}" dt="2025-04-22T14:51:44.965" v="492" actId="20577"/>
          <ac:spMkLst>
            <pc:docMk/>
            <pc:sldMk cId="1372797212" sldId="267"/>
            <ac:spMk id="2" creationId="{E8B94D7D-BADE-D36E-EFE5-7915C7DE1B46}"/>
          </ac:spMkLst>
        </pc:spChg>
        <pc:spChg chg="mod">
          <ac:chgData name="Mihai Coanda" userId="S::mihai.coanda@syncrosoftsrl.onmicrosoft.com::da42fbfa-25aa-4fb8-a3d3-22828b79ab22" providerId="AD" clId="Web-{28D4DCB9-43F7-CFE5-7869-1BF4EB3DDA58}" dt="2025-04-22T14:38:27.227" v="457" actId="20577"/>
          <ac:spMkLst>
            <pc:docMk/>
            <pc:sldMk cId="1372797212" sldId="267"/>
            <ac:spMk id="3" creationId="{090F5A2A-F1E0-6926-9922-BB0F553DD595}"/>
          </ac:spMkLst>
        </pc:spChg>
        <pc:picChg chg="add del mod ord">
          <ac:chgData name="Mihai Coanda" userId="S::mihai.coanda@syncrosoftsrl.onmicrosoft.com::da42fbfa-25aa-4fb8-a3d3-22828b79ab22" providerId="AD" clId="Web-{28D4DCB9-43F7-CFE5-7869-1BF4EB3DDA58}" dt="2025-04-22T14:30:51.185" v="437"/>
          <ac:picMkLst>
            <pc:docMk/>
            <pc:sldMk cId="1372797212" sldId="267"/>
            <ac:picMk id="7" creationId="{AA9928EF-D4F3-395B-DE03-D79FB02BAC10}"/>
          </ac:picMkLst>
        </pc:picChg>
        <pc:picChg chg="del">
          <ac:chgData name="Mihai Coanda" userId="S::mihai.coanda@syncrosoftsrl.onmicrosoft.com::da42fbfa-25aa-4fb8-a3d3-22828b79ab22" providerId="AD" clId="Web-{28D4DCB9-43F7-CFE5-7869-1BF4EB3DDA58}" dt="2025-04-22T14:27:59.306" v="428"/>
          <ac:picMkLst>
            <pc:docMk/>
            <pc:sldMk cId="1372797212" sldId="267"/>
            <ac:picMk id="8" creationId="{F6C3A7BF-013B-BC30-12BD-2FE93EFD188B}"/>
          </ac:picMkLst>
        </pc:picChg>
        <pc:picChg chg="add mod ord">
          <ac:chgData name="Mihai Coanda" userId="S::mihai.coanda@syncrosoftsrl.onmicrosoft.com::da42fbfa-25aa-4fb8-a3d3-22828b79ab22" providerId="AD" clId="Web-{28D4DCB9-43F7-CFE5-7869-1BF4EB3DDA58}" dt="2025-04-22T14:31:34.327" v="443"/>
          <ac:picMkLst>
            <pc:docMk/>
            <pc:sldMk cId="1372797212" sldId="267"/>
            <ac:picMk id="10" creationId="{8F790CB3-B4AF-3EFC-B7A7-E59CCBB0A55A}"/>
          </ac:picMkLst>
        </pc:picChg>
      </pc:sldChg>
      <pc:sldChg chg="addSp delSp modSp add replId modCm">
        <pc:chgData name="Mihai Coanda" userId="S::mihai.coanda@syncrosoftsrl.onmicrosoft.com::da42fbfa-25aa-4fb8-a3d3-22828b79ab22" providerId="AD" clId="Web-{28D4DCB9-43F7-CFE5-7869-1BF4EB3DDA58}" dt="2025-04-23T08:58:36.153" v="1195" actId="20577"/>
        <pc:sldMkLst>
          <pc:docMk/>
          <pc:sldMk cId="3974101702" sldId="268"/>
        </pc:sldMkLst>
        <pc:spChg chg="mod">
          <ac:chgData name="Mihai Coanda" userId="S::mihai.coanda@syncrosoftsrl.onmicrosoft.com::da42fbfa-25aa-4fb8-a3d3-22828b79ab22" providerId="AD" clId="Web-{28D4DCB9-43F7-CFE5-7869-1BF4EB3DDA58}" dt="2025-04-22T15:18:27.002" v="532" actId="20577"/>
          <ac:spMkLst>
            <pc:docMk/>
            <pc:sldMk cId="3974101702" sldId="268"/>
            <ac:spMk id="2" creationId="{B7734E9D-B742-F5F2-18A3-68D1C51E01C9}"/>
          </ac:spMkLst>
        </pc:spChg>
        <pc:spChg chg="mod">
          <ac:chgData name="Mihai Coanda" userId="S::mihai.coanda@syncrosoftsrl.onmicrosoft.com::da42fbfa-25aa-4fb8-a3d3-22828b79ab22" providerId="AD" clId="Web-{28D4DCB9-43F7-CFE5-7869-1BF4EB3DDA58}" dt="2025-04-23T08:58:36.153" v="1195" actId="20577"/>
          <ac:spMkLst>
            <pc:docMk/>
            <pc:sldMk cId="3974101702" sldId="268"/>
            <ac:spMk id="3" creationId="{A639A684-F6DC-C4F9-E200-5EA2CB17B7D6}"/>
          </ac:spMkLst>
        </pc:spChg>
        <pc:picChg chg="add mod">
          <ac:chgData name="Mihai Coanda" userId="S::mihai.coanda@syncrosoftsrl.onmicrosoft.com::da42fbfa-25aa-4fb8-a3d3-22828b79ab22" providerId="AD" clId="Web-{28D4DCB9-43F7-CFE5-7869-1BF4EB3DDA58}" dt="2025-04-22T15:19:03.784" v="537" actId="1076"/>
          <ac:picMkLst>
            <pc:docMk/>
            <pc:sldMk cId="3974101702" sldId="268"/>
            <ac:picMk id="7" creationId="{C4AE7CD6-5AD7-6666-E97C-3EB832D64DA5}"/>
          </ac:picMkLst>
        </pc:picChg>
        <pc:picChg chg="del">
          <ac:chgData name="Mihai Coanda" userId="S::mihai.coanda@syncrosoftsrl.onmicrosoft.com::da42fbfa-25aa-4fb8-a3d3-22828b79ab22" providerId="AD" clId="Web-{28D4DCB9-43F7-CFE5-7869-1BF4EB3DDA58}" dt="2025-04-22T15:18:09.845" v="514"/>
          <ac:picMkLst>
            <pc:docMk/>
            <pc:sldMk cId="3974101702" sldId="268"/>
            <ac:picMk id="11" creationId="{A3945BC6-70E7-591A-21DA-65E7DAC05F2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7:58:45.772" v="982" actId="20577"/>
              <pc2:cmMkLst xmlns:pc2="http://schemas.microsoft.com/office/powerpoint/2019/9/main/command">
                <pc:docMk/>
                <pc:sldMk cId="3974101702" sldId="268"/>
                <pc2:cmMk id="{F9B8D55E-3C21-499B-B315-9B6921F3D7ED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58:32.028" v="1194" actId="20577"/>
              <pc2:cmMkLst xmlns:pc2="http://schemas.microsoft.com/office/powerpoint/2019/9/main/command">
                <pc:docMk/>
                <pc:sldMk cId="3974101702" sldId="268"/>
                <pc2:cmMk id="{F08794F3-4978-4CAE-88AF-5BD764422CC8}"/>
              </pc2:cmMkLst>
            </pc226:cmChg>
          </p:ext>
        </pc:extLst>
      </pc:sldChg>
      <pc:sldChg chg="add replId">
        <pc:chgData name="Mihai Coanda" userId="S::mihai.coanda@syncrosoftsrl.onmicrosoft.com::da42fbfa-25aa-4fb8-a3d3-22828b79ab22" providerId="AD" clId="Web-{28D4DCB9-43F7-CFE5-7869-1BF4EB3DDA58}" dt="2025-04-23T06:52:18.893" v="802"/>
        <pc:sldMkLst>
          <pc:docMk/>
          <pc:sldMk cId="2018145619" sldId="269"/>
        </pc:sldMkLst>
      </pc:sldChg>
      <pc:sldChg chg="addSp delSp modSp add del replId modCm">
        <pc:chgData name="Mihai Coanda" userId="S::mihai.coanda@syncrosoftsrl.onmicrosoft.com::da42fbfa-25aa-4fb8-a3d3-22828b79ab22" providerId="AD" clId="Web-{28D4DCB9-43F7-CFE5-7869-1BF4EB3DDA58}" dt="2025-04-23T08:37:33.839" v="1084"/>
        <pc:sldMkLst>
          <pc:docMk/>
          <pc:sldMk cId="3439299304" sldId="270"/>
        </pc:sldMkLst>
        <pc:spChg chg="mod">
          <ac:chgData name="Mihai Coanda" userId="S::mihai.coanda@syncrosoftsrl.onmicrosoft.com::da42fbfa-25aa-4fb8-a3d3-22828b79ab22" providerId="AD" clId="Web-{28D4DCB9-43F7-CFE5-7869-1BF4EB3DDA58}" dt="2025-04-23T08:09:08.132" v="1032" actId="20577"/>
          <ac:spMkLst>
            <pc:docMk/>
            <pc:sldMk cId="3439299304" sldId="270"/>
            <ac:spMk id="2" creationId="{B8232B2F-63F3-E38D-AFF0-B048EE508679}"/>
          </ac:spMkLst>
        </pc:spChg>
        <pc:spChg chg="del mod">
          <ac:chgData name="Mihai Coanda" userId="S::mihai.coanda@syncrosoftsrl.onmicrosoft.com::da42fbfa-25aa-4fb8-a3d3-22828b79ab22" providerId="AD" clId="Web-{28D4DCB9-43F7-CFE5-7869-1BF4EB3DDA58}" dt="2025-04-23T08:06:53.090" v="1020"/>
          <ac:spMkLst>
            <pc:docMk/>
            <pc:sldMk cId="3439299304" sldId="270"/>
            <ac:spMk id="3" creationId="{E73E4246-D03F-CC56-BFEB-AE39C1812389}"/>
          </ac:spMkLst>
        </pc:spChg>
        <pc:spChg chg="add del mod">
          <ac:chgData name="Mihai Coanda" userId="S::mihai.coanda@syncrosoftsrl.onmicrosoft.com::da42fbfa-25aa-4fb8-a3d3-22828b79ab22" providerId="AD" clId="Web-{28D4DCB9-43F7-CFE5-7869-1BF4EB3DDA58}" dt="2025-04-23T08:07:10.764" v="1021"/>
          <ac:spMkLst>
            <pc:docMk/>
            <pc:sldMk cId="3439299304" sldId="270"/>
            <ac:spMk id="11" creationId="{5F46302E-F58D-4D21-A7BD-CA618D9502FD}"/>
          </ac:spMkLst>
        </pc:spChg>
        <pc:picChg chg="del">
          <ac:chgData name="Mihai Coanda" userId="S::mihai.coanda@syncrosoftsrl.onmicrosoft.com::da42fbfa-25aa-4fb8-a3d3-22828b79ab22" providerId="AD" clId="Web-{28D4DCB9-43F7-CFE5-7869-1BF4EB3DDA58}" dt="2025-04-23T08:06:25.917" v="1015"/>
          <ac:picMkLst>
            <pc:docMk/>
            <pc:sldMk cId="3439299304" sldId="270"/>
            <ac:picMk id="7" creationId="{7DF48200-65FE-3E2D-4467-073F634F59FC}"/>
          </ac:picMkLst>
        </pc:picChg>
        <pc:picChg chg="add mod">
          <ac:chgData name="Mihai Coanda" userId="S::mihai.coanda@syncrosoftsrl.onmicrosoft.com::da42fbfa-25aa-4fb8-a3d3-22828b79ab22" providerId="AD" clId="Web-{28D4DCB9-43F7-CFE5-7869-1BF4EB3DDA58}" dt="2025-04-23T08:06:44.340" v="1018" actId="1076"/>
          <ac:picMkLst>
            <pc:docMk/>
            <pc:sldMk cId="3439299304" sldId="270"/>
            <ac:picMk id="8" creationId="{CC9412A3-3B75-87E8-FA28-E933768704CE}"/>
          </ac:picMkLst>
        </pc:picChg>
        <pc:picChg chg="add del mod">
          <ac:chgData name="Mihai Coanda" userId="S::mihai.coanda@syncrosoftsrl.onmicrosoft.com::da42fbfa-25aa-4fb8-a3d3-22828b79ab22" providerId="AD" clId="Web-{28D4DCB9-43F7-CFE5-7869-1BF4EB3DDA58}" dt="2025-04-23T08:07:52.626" v="1025"/>
          <ac:picMkLst>
            <pc:docMk/>
            <pc:sldMk cId="3439299304" sldId="270"/>
            <ac:picMk id="12" creationId="{BEAA5E6D-24CD-E70C-FC5F-62C35BDCFA15}"/>
          </ac:picMkLst>
        </pc:picChg>
        <pc:picChg chg="add mod">
          <ac:chgData name="Mihai Coanda" userId="S::mihai.coanda@syncrosoftsrl.onmicrosoft.com::da42fbfa-25aa-4fb8-a3d3-22828b79ab22" providerId="AD" clId="Web-{28D4DCB9-43F7-CFE5-7869-1BF4EB3DDA58}" dt="2025-04-23T08:08:39.927" v="1028" actId="1076"/>
          <ac:picMkLst>
            <pc:docMk/>
            <pc:sldMk cId="3439299304" sldId="270"/>
            <ac:picMk id="13" creationId="{445F3C10-2441-EC32-3D81-7F93A4CFC90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06:49.121" v="1019" actId="20577"/>
              <pc2:cmMkLst xmlns:pc2="http://schemas.microsoft.com/office/powerpoint/2019/9/main/command">
                <pc:docMk/>
                <pc:sldMk cId="3439299304" sldId="270"/>
                <pc2:cmMk id="{72CFD706-CC8D-44F2-BF46-386EDEE02786}"/>
              </pc2:cmMkLst>
            </pc226:cmChg>
          </p:ext>
        </pc:extLst>
      </pc:sldChg>
      <pc:sldChg chg="addSp delSp modSp add replId modCm">
        <pc:chgData name="Mihai Coanda" userId="S::mihai.coanda@syncrosoftsrl.onmicrosoft.com::da42fbfa-25aa-4fb8-a3d3-22828b79ab22" providerId="AD" clId="Web-{28D4DCB9-43F7-CFE5-7869-1BF4EB3DDA58}" dt="2025-04-23T08:38:57.580" v="1107" actId="20577"/>
        <pc:sldMkLst>
          <pc:docMk/>
          <pc:sldMk cId="2806157059" sldId="271"/>
        </pc:sldMkLst>
        <pc:spChg chg="mod">
          <ac:chgData name="Mihai Coanda" userId="S::mihai.coanda@syncrosoftsrl.onmicrosoft.com::da42fbfa-25aa-4fb8-a3d3-22828b79ab22" providerId="AD" clId="Web-{28D4DCB9-43F7-CFE5-7869-1BF4EB3DDA58}" dt="2025-04-23T08:25:10.174" v="1050" actId="20577"/>
          <ac:spMkLst>
            <pc:docMk/>
            <pc:sldMk cId="2806157059" sldId="271"/>
            <ac:spMk id="2" creationId="{F85755B1-5D9C-E9C2-9B44-AC88A9C050A7}"/>
          </ac:spMkLst>
        </pc:spChg>
        <pc:spChg chg="mod">
          <ac:chgData name="Mihai Coanda" userId="S::mihai.coanda@syncrosoftsrl.onmicrosoft.com::da42fbfa-25aa-4fb8-a3d3-22828b79ab22" providerId="AD" clId="Web-{28D4DCB9-43F7-CFE5-7869-1BF4EB3DDA58}" dt="2025-04-23T08:38:57.580" v="1107" actId="20577"/>
          <ac:spMkLst>
            <pc:docMk/>
            <pc:sldMk cId="2806157059" sldId="271"/>
            <ac:spMk id="3" creationId="{23D7C0B4-5F97-E2C3-58BD-33E2954694C6}"/>
          </ac:spMkLst>
        </pc:spChg>
        <pc:picChg chg="del">
          <ac:chgData name="Mihai Coanda" userId="S::mihai.coanda@syncrosoftsrl.onmicrosoft.com::da42fbfa-25aa-4fb8-a3d3-22828b79ab22" providerId="AD" clId="Web-{28D4DCB9-43F7-CFE5-7869-1BF4EB3DDA58}" dt="2025-04-23T08:27:25.934" v="1059"/>
          <ac:picMkLst>
            <pc:docMk/>
            <pc:sldMk cId="2806157059" sldId="271"/>
            <ac:picMk id="7" creationId="{FCED6047-D6B5-CD5E-66D0-D885988F9ED9}"/>
          </ac:picMkLst>
        </pc:picChg>
        <pc:picChg chg="add mod">
          <ac:chgData name="Mihai Coanda" userId="S::mihai.coanda@syncrosoftsrl.onmicrosoft.com::da42fbfa-25aa-4fb8-a3d3-22828b79ab22" providerId="AD" clId="Web-{28D4DCB9-43F7-CFE5-7869-1BF4EB3DDA58}" dt="2025-04-23T08:29:55.148" v="1063" actId="1076"/>
          <ac:picMkLst>
            <pc:docMk/>
            <pc:sldMk cId="2806157059" sldId="271"/>
            <ac:picMk id="8" creationId="{6118A937-10A5-56AE-2670-1C7E93ECD2C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38:57.580" v="1106" actId="20577"/>
              <pc2:cmMkLst xmlns:pc2="http://schemas.microsoft.com/office/powerpoint/2019/9/main/command">
                <pc:docMk/>
                <pc:sldMk cId="2806157059" sldId="271"/>
                <pc2:cmMk id="{D5668A19-F98B-4F26-8111-625139DBA426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38:57.580" v="1106" actId="20577"/>
              <pc2:cmMkLst xmlns:pc2="http://schemas.microsoft.com/office/powerpoint/2019/9/main/command">
                <pc:docMk/>
                <pc:sldMk cId="2806157059" sldId="271"/>
                <pc2:cmMk id="{19E38C43-1E70-4FD1-9A1A-218AA853B7F5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38:57.580" v="1106" actId="20577"/>
              <pc2:cmMkLst xmlns:pc2="http://schemas.microsoft.com/office/powerpoint/2019/9/main/command">
                <pc:docMk/>
                <pc:sldMk cId="2806157059" sldId="271"/>
                <pc2:cmMk id="{008A2EE4-3A08-447A-A3A0-9602B993BF53}"/>
              </pc2:cmMkLst>
            </pc226:cmChg>
          </p:ext>
        </pc:extLst>
      </pc:sldChg>
      <pc:sldChg chg="addSp delSp modSp add replId modCm modNotes">
        <pc:chgData name="Mihai Coanda" userId="S::mihai.coanda@syncrosoftsrl.onmicrosoft.com::da42fbfa-25aa-4fb8-a3d3-22828b79ab22" providerId="AD" clId="Web-{28D4DCB9-43F7-CFE5-7869-1BF4EB3DDA58}" dt="2025-04-23T08:56:52.724" v="1176"/>
        <pc:sldMkLst>
          <pc:docMk/>
          <pc:sldMk cId="1296940112" sldId="272"/>
        </pc:sldMkLst>
        <pc:spChg chg="mod">
          <ac:chgData name="Mihai Coanda" userId="S::mihai.coanda@syncrosoftsrl.onmicrosoft.com::da42fbfa-25aa-4fb8-a3d3-22828b79ab22" providerId="AD" clId="Web-{28D4DCB9-43F7-CFE5-7869-1BF4EB3DDA58}" dt="2025-04-23T08:40:58.120" v="1135" actId="20577"/>
          <ac:spMkLst>
            <pc:docMk/>
            <pc:sldMk cId="1296940112" sldId="272"/>
            <ac:spMk id="2" creationId="{A8AD2F4A-D4FE-D156-F36F-5683451F3FFA}"/>
          </ac:spMkLst>
        </pc:spChg>
        <pc:spChg chg="mod">
          <ac:chgData name="Mihai Coanda" userId="S::mihai.coanda@syncrosoftsrl.onmicrosoft.com::da42fbfa-25aa-4fb8-a3d3-22828b79ab22" providerId="AD" clId="Web-{28D4DCB9-43F7-CFE5-7869-1BF4EB3DDA58}" dt="2025-04-23T08:45:22.297" v="1162" actId="20577"/>
          <ac:spMkLst>
            <pc:docMk/>
            <pc:sldMk cId="1296940112" sldId="272"/>
            <ac:spMk id="3" creationId="{666CF971-B2B5-F5A7-7148-14D4BCAD87A0}"/>
          </ac:spMkLst>
        </pc:spChg>
        <pc:picChg chg="add mod">
          <ac:chgData name="Mihai Coanda" userId="S::mihai.coanda@syncrosoftsrl.onmicrosoft.com::da42fbfa-25aa-4fb8-a3d3-22828b79ab22" providerId="AD" clId="Web-{28D4DCB9-43F7-CFE5-7869-1BF4EB3DDA58}" dt="2025-04-23T08:46:04.003" v="1169" actId="1076"/>
          <ac:picMkLst>
            <pc:docMk/>
            <pc:sldMk cId="1296940112" sldId="272"/>
            <ac:picMk id="7" creationId="{E42EDF4C-0BF4-2B01-7011-B354EDA325D3}"/>
          </ac:picMkLst>
        </pc:picChg>
        <pc:picChg chg="del">
          <ac:chgData name="Mihai Coanda" userId="S::mihai.coanda@syncrosoftsrl.onmicrosoft.com::da42fbfa-25aa-4fb8-a3d3-22828b79ab22" providerId="AD" clId="Web-{28D4DCB9-43F7-CFE5-7869-1BF4EB3DDA58}" dt="2025-04-23T08:41:00.714" v="1136"/>
          <ac:picMkLst>
            <pc:docMk/>
            <pc:sldMk cId="1296940112" sldId="272"/>
            <ac:picMk id="8" creationId="{28FAC762-381C-D081-2B8C-8FD55380AA5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43:26.491" v="1137" actId="20577"/>
              <pc2:cmMkLst xmlns:pc2="http://schemas.microsoft.com/office/powerpoint/2019/9/main/command">
                <pc:docMk/>
                <pc:sldMk cId="1296940112" sldId="272"/>
                <pc2:cmMk id="{04F18F8E-7F4E-44DD-8F7D-8E3D027836A3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43:26.491" v="1137" actId="20577"/>
              <pc2:cmMkLst xmlns:pc2="http://schemas.microsoft.com/office/powerpoint/2019/9/main/command">
                <pc:docMk/>
                <pc:sldMk cId="1296940112" sldId="272"/>
                <pc2:cmMk id="{35EA3E9F-495A-4C78-9FA2-F07DE0BE7D66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8:43:26.491" v="1137" actId="20577"/>
              <pc2:cmMkLst xmlns:pc2="http://schemas.microsoft.com/office/powerpoint/2019/9/main/command">
                <pc:docMk/>
                <pc:sldMk cId="1296940112" sldId="272"/>
                <pc2:cmMk id="{2D2161F1-F954-488B-B02B-3C0B98376B2C}"/>
              </pc2:cmMkLst>
            </pc226:cmChg>
          </p:ext>
        </pc:extLst>
      </pc:sldChg>
      <pc:sldChg chg="add del replId">
        <pc:chgData name="Mihai Coanda" userId="S::mihai.coanda@syncrosoftsrl.onmicrosoft.com::da42fbfa-25aa-4fb8-a3d3-22828b79ab22" providerId="AD" clId="Web-{28D4DCB9-43F7-CFE5-7869-1BF4EB3DDA58}" dt="2025-04-23T08:24:16.591" v="1036"/>
        <pc:sldMkLst>
          <pc:docMk/>
          <pc:sldMk cId="2742734815" sldId="272"/>
        </pc:sldMkLst>
      </pc:sldChg>
      <pc:sldChg chg="addSp delSp modSp add replId modCm">
        <pc:chgData name="Mihai Coanda" userId="S::mihai.coanda@syncrosoftsrl.onmicrosoft.com::da42fbfa-25aa-4fb8-a3d3-22828b79ab22" providerId="AD" clId="Web-{28D4DCB9-43F7-CFE5-7869-1BF4EB3DDA58}" dt="2025-04-23T09:15:08.932" v="1254" actId="1076"/>
        <pc:sldMkLst>
          <pc:docMk/>
          <pc:sldMk cId="2227839194" sldId="273"/>
        </pc:sldMkLst>
        <pc:spChg chg="mod">
          <ac:chgData name="Mihai Coanda" userId="S::mihai.coanda@syncrosoftsrl.onmicrosoft.com::da42fbfa-25aa-4fb8-a3d3-22828b79ab22" providerId="AD" clId="Web-{28D4DCB9-43F7-CFE5-7869-1BF4EB3DDA58}" dt="2025-04-23T09:10:21.785" v="1216" actId="20577"/>
          <ac:spMkLst>
            <pc:docMk/>
            <pc:sldMk cId="2227839194" sldId="273"/>
            <ac:spMk id="2" creationId="{F0DCA017-976B-DE42-CB7E-F75F769EB765}"/>
          </ac:spMkLst>
        </pc:spChg>
        <pc:spChg chg="mod">
          <ac:chgData name="Mihai Coanda" userId="S::mihai.coanda@syncrosoftsrl.onmicrosoft.com::da42fbfa-25aa-4fb8-a3d3-22828b79ab22" providerId="AD" clId="Web-{28D4DCB9-43F7-CFE5-7869-1BF4EB3DDA58}" dt="2025-04-23T09:12:26.341" v="1247" actId="20577"/>
          <ac:spMkLst>
            <pc:docMk/>
            <pc:sldMk cId="2227839194" sldId="273"/>
            <ac:spMk id="3" creationId="{FFA7D413-9CE9-E6C1-12A9-32387B6A793B}"/>
          </ac:spMkLst>
        </pc:spChg>
        <pc:picChg chg="add mod">
          <ac:chgData name="Mihai Coanda" userId="S::mihai.coanda@syncrosoftsrl.onmicrosoft.com::da42fbfa-25aa-4fb8-a3d3-22828b79ab22" providerId="AD" clId="Web-{28D4DCB9-43F7-CFE5-7869-1BF4EB3DDA58}" dt="2025-04-23T09:15:08.932" v="1254" actId="1076"/>
          <ac:picMkLst>
            <pc:docMk/>
            <pc:sldMk cId="2227839194" sldId="273"/>
            <ac:picMk id="7" creationId="{935E132F-4339-7605-C5A0-50B2813AD956}"/>
          </ac:picMkLst>
        </pc:picChg>
        <pc:picChg chg="del">
          <ac:chgData name="Mihai Coanda" userId="S::mihai.coanda@syncrosoftsrl.onmicrosoft.com::da42fbfa-25aa-4fb8-a3d3-22828b79ab22" providerId="AD" clId="Web-{28D4DCB9-43F7-CFE5-7869-1BF4EB3DDA58}" dt="2025-04-23T09:00:19.693" v="1197"/>
          <ac:picMkLst>
            <pc:docMk/>
            <pc:sldMk cId="2227839194" sldId="273"/>
            <ac:picMk id="8" creationId="{4A6DEE14-8467-54DA-DB5F-880C21DABAF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9:10:30.895" v="1217" actId="20577"/>
              <pc2:cmMkLst xmlns:pc2="http://schemas.microsoft.com/office/powerpoint/2019/9/main/command">
                <pc:docMk/>
                <pc:sldMk cId="2227839194" sldId="273"/>
                <pc2:cmMk id="{C2A07219-9E09-408D-BCCD-EFF102C1F72A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9:10:30.895" v="1217" actId="20577"/>
              <pc2:cmMkLst xmlns:pc2="http://schemas.microsoft.com/office/powerpoint/2019/9/main/command">
                <pc:docMk/>
                <pc:sldMk cId="2227839194" sldId="273"/>
                <pc2:cmMk id="{EEC3695A-1913-4CEE-B634-EE8B1152C0B5}"/>
              </pc2:cmMkLst>
            </pc226:cmChg>
            <pc226:cmChg xmlns:pc226="http://schemas.microsoft.com/office/powerpoint/2022/06/main/command" chg="mod">
              <pc226:chgData name="Mihai Coanda" userId="S::mihai.coanda@syncrosoftsrl.onmicrosoft.com::da42fbfa-25aa-4fb8-a3d3-22828b79ab22" providerId="AD" clId="Web-{28D4DCB9-43F7-CFE5-7869-1BF4EB3DDA58}" dt="2025-04-23T09:10:30.895" v="1217" actId="20577"/>
              <pc2:cmMkLst xmlns:pc2="http://schemas.microsoft.com/office/powerpoint/2019/9/main/command">
                <pc:docMk/>
                <pc:sldMk cId="2227839194" sldId="273"/>
                <pc2:cmMk id="{33138782-0174-4B1C-9479-A192785D7B26}"/>
              </pc2:cmMkLst>
            </pc226:cmChg>
          </p:ext>
        </pc:extLst>
      </pc:sldChg>
      <pc:sldChg chg="addSp modSp add replId">
        <pc:chgData name="Mihai Coanda" userId="S::mihai.coanda@syncrosoftsrl.onmicrosoft.com::da42fbfa-25aa-4fb8-a3d3-22828b79ab22" providerId="AD" clId="Web-{28D4DCB9-43F7-CFE5-7869-1BF4EB3DDA58}" dt="2025-04-23T09:07:13.255" v="1214" actId="1076"/>
        <pc:sldMkLst>
          <pc:docMk/>
          <pc:sldMk cId="251798004" sldId="274"/>
        </pc:sldMkLst>
        <pc:spChg chg="mod">
          <ac:chgData name="Mihai Coanda" userId="S::mihai.coanda@syncrosoftsrl.onmicrosoft.com::da42fbfa-25aa-4fb8-a3d3-22828b79ab22" providerId="AD" clId="Web-{28D4DCB9-43F7-CFE5-7869-1BF4EB3DDA58}" dt="2025-04-23T09:06:44.612" v="1209" actId="20577"/>
          <ac:spMkLst>
            <pc:docMk/>
            <pc:sldMk cId="251798004" sldId="274"/>
            <ac:spMk id="2" creationId="{9AB2F05D-3418-7345-4FF5-17B52FB3D4BD}"/>
          </ac:spMkLst>
        </pc:spChg>
        <pc:picChg chg="add mod">
          <ac:chgData name="Mihai Coanda" userId="S::mihai.coanda@syncrosoftsrl.onmicrosoft.com::da42fbfa-25aa-4fb8-a3d3-22828b79ab22" providerId="AD" clId="Web-{28D4DCB9-43F7-CFE5-7869-1BF4EB3DDA58}" dt="2025-04-23T09:07:13.255" v="1214" actId="1076"/>
          <ac:picMkLst>
            <pc:docMk/>
            <pc:sldMk cId="251798004" sldId="274"/>
            <ac:picMk id="7" creationId="{F092949A-6577-66D8-5F9C-65B98784E3B6}"/>
          </ac:picMkLst>
        </pc:picChg>
      </pc:sldChg>
      <pc:sldChg chg="add del replId">
        <pc:chgData name="Mihai Coanda" userId="S::mihai.coanda@syncrosoftsrl.onmicrosoft.com::da42fbfa-25aa-4fb8-a3d3-22828b79ab22" providerId="AD" clId="Web-{28D4DCB9-43F7-CFE5-7869-1BF4EB3DDA58}" dt="2025-04-23T09:06:33.596" v="1205"/>
        <pc:sldMkLst>
          <pc:docMk/>
          <pc:sldMk cId="2840625635" sldId="275"/>
        </pc:sldMkLst>
      </pc:sldChg>
      <pc:sldChg chg="add replId">
        <pc:chgData name="Mihai Coanda" userId="S::mihai.coanda@syncrosoftsrl.onmicrosoft.com::da42fbfa-25aa-4fb8-a3d3-22828b79ab22" providerId="AD" clId="Web-{28D4DCB9-43F7-CFE5-7869-1BF4EB3DDA58}" dt="2025-04-23T09:16:35.891" v="1255"/>
        <pc:sldMkLst>
          <pc:docMk/>
          <pc:sldMk cId="3156127321" sldId="275"/>
        </pc:sldMkLst>
      </pc:sldChg>
    </pc:docChg>
  </pc:docChgLst>
</pc:chgInfo>
</file>

<file path=ppt/comments/modernComment_108_5BF4F9C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4244BB-CD01-47FA-9F2E-117234C30C0B}" authorId="{1348FA71-9114-5129-F32C-D82CC8CEA673}" created="2025-04-22T12:52:47.04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42781388" sldId="264"/>
      <ac:spMk id="3" creationId="{9483BD94-BD9F-0C0C-C9E7-398640ACDD51}"/>
      <ac:txMk cp="0" len="46">
        <ac:context len="154" hash="2769517554"/>
      </ac:txMk>
    </ac:txMkLst>
    <p188:pos x="7126941" y="134470"/>
    <p188:txBody>
      <a:bodyPr/>
      <a:lstStyle/>
      <a:p>
        <a:r>
          <a:rPr lang="en-US"/>
          <a:t>SMEs supply technical accuracy; authors translate it into user‑friendly language.​</a:t>
        </a:r>
      </a:p>
    </p188:txBody>
  </p188:cm>
  <p188:cm id="{3A3E0854-EA2F-408A-81D9-C10C8B99CCC5}" authorId="{1348FA71-9114-5129-F32C-D82CC8CEA673}" created="2025-04-22T12:53:40.7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42781388" sldId="264"/>
      <ac:spMk id="3" creationId="{9483BD94-BD9F-0C0C-C9E7-398640ACDD51}"/>
      <ac:txMk cp="88" len="20">
        <ac:context len="154" hash="2769517554"/>
      </ac:txMk>
    </ac:txMkLst>
    <p188:pos x="3054403" y="621126"/>
    <p188:txBody>
      <a:bodyPr/>
      <a:lstStyle/>
      <a:p>
        <a:r>
          <a:rPr lang="en-US"/>
          <a:t>Joint reviews surface gaps or outdated facts before content reaches customers.​</a:t>
        </a:r>
      </a:p>
    </p188:txBody>
  </p188:cm>
  <p188:cm id="{23CE5F30-1EE6-440E-9F34-2E206011815F}" authorId="{1348FA71-9114-5129-F32C-D82CC8CEA673}" created="2025-04-22T12:53:54.15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42781388" sldId="264"/>
      <ac:spMk id="3" creationId="{9483BD94-BD9F-0C0C-C9E7-398640ACDD51}"/>
      <ac:txMk cp="110" len="17">
        <ac:context len="154" hash="2769517554"/>
      </ac:txMk>
    </ac:txMkLst>
    <p188:pos x="3015983" y="1107781"/>
    <p188:txBody>
      <a:bodyPr/>
      <a:lstStyle/>
      <a:p>
        <a:r>
          <a:rPr lang="en-US"/>
          <a:t>Real‑time feedback loops shorten release cycles and keep docs in sync with product changes.​</a:t>
        </a:r>
      </a:p>
    </p188:txBody>
  </p188:cm>
  <p188:cm id="{1F40107C-AED4-4B94-A695-87472573367E}" authorId="{1348FA71-9114-5129-F32C-D82CC8CEA673}" created="2025-04-22T12:54:03.9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42781388" sldId="264"/>
      <ac:spMk id="3" creationId="{9483BD94-BD9F-0C0C-C9E7-398640ACDD51}"/>
      <ac:txMk cp="153">
        <ac:context len="154" hash="2769517554"/>
      </ac:txMk>
    </ac:txMkLst>
    <p188:pos x="3790789" y="1594436"/>
    <p188:txBody>
      <a:bodyPr/>
      <a:lstStyle/>
      <a:p>
        <a:r>
          <a:rPr lang="en-US"/>
          <a:t>Collaborative workflows foster accountability and pride in high‑quality documentation.​</a:t>
        </a:r>
      </a:p>
    </p188:txBody>
  </p188:cm>
  <p188:cm id="{BB8838CD-923E-4460-8236-BCA799DF23FD}" authorId="{1348FA71-9114-5129-F32C-D82CC8CEA673}" created="2025-04-22T13:02:21.81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42781388" sldId="264"/>
      <ac:spMk id="3" creationId="{9483BD94-BD9F-0C0C-C9E7-398640ACDD51}"/>
      <ac:txMk cp="48" len="38">
        <ac:context len="154" hash="2769517554"/>
      </ac:txMk>
    </ac:txMkLst>
    <p188:pos x="5884689" y="1107781"/>
    <p188:txBody>
      <a:bodyPr/>
      <a:lstStyle/>
      <a:p>
        <a:r>
          <a:rPr lang="en-US"/>
          <a:t>Accurate, clear docs reduce support calls, raise satisfaction, and strengthen reputation.</a:t>
        </a:r>
      </a:p>
    </p188:txBody>
  </p188:cm>
  <p188:cm id="{E1CC0CFD-90F7-4401-A9B5-CDF73BFAA5B3}" authorId="{1348FA71-9114-5129-F32C-D82CC8CEA673}" created="2025-04-22T14:52:33.294">
    <pc:sldMkLst xmlns:pc="http://schemas.microsoft.com/office/powerpoint/2013/main/command">
      <pc:docMk/>
      <pc:sldMk cId="1542781388" sldId="264"/>
    </pc:sldMkLst>
    <p188:txBody>
      <a:bodyPr/>
      <a:lstStyle/>
      <a:p>
        <a:r>
          <a:rPr lang="en-US"/>
          <a:t>This was recognized for quite a while but the tools available were cumbersome (next slide).</a:t>
        </a:r>
      </a:p>
    </p188:txBody>
  </p188:cm>
</p188:cmLst>
</file>

<file path=ppt/comments/modernComment_10A_E23C29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050C73-3CC3-47F4-916A-4816C9BA6DA4}" authorId="{1348FA71-9114-5129-F32C-D82CC8CEA673}" created="2025-04-22T13:59:40.67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95593656" sldId="266"/>
      <ac:spMk id="3" creationId="{FDACB664-8CA7-8CDD-8153-FCA2C9F5FC89}"/>
      <ac:txMk cp="24">
        <ac:context len="165" hash="3288788912"/>
      </ac:txMk>
    </ac:txMkLst>
    <p188:pos x="5583731" y="1101378"/>
    <p188:txBody>
      <a:bodyPr/>
      <a:lstStyle/>
      <a:p>
        <a:r>
          <a:rPr lang="en-US"/>
          <a:t> no clear view of who has reviewed what and when</a:t>
        </a:r>
      </a:p>
    </p188:txBody>
  </p188:cm>
  <p188:cm id="{A2A36F89-3B6B-4BAF-976B-F12B609CDA09}" authorId="{1348FA71-9114-5129-F32C-D82CC8CEA673}" created="2025-04-22T14:01:37.26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95593656" sldId="266"/>
      <ac:spMk id="3" creationId="{FDACB664-8CA7-8CDD-8153-FCA2C9F5FC89}"/>
      <ac:txMk cp="35" len="25">
        <ac:context len="165" hash="3288788912"/>
      </ac:txMk>
    </ac:txMkLst>
    <p188:pos x="4533579" y="1588033"/>
    <p188:txBody>
      <a:bodyPr/>
      <a:lstStyle/>
      <a:p>
        <a:r>
          <a:rPr lang="en-US"/>
          <a:t>repeated follow‑ups to get any response while Meeting Tight Release Deadlines.</a:t>
        </a:r>
      </a:p>
    </p188:txBody>
  </p188:cm>
  <p188:cm id="{F617FA3B-483A-425D-B457-339C540DA6F1}" authorId="{1348FA71-9114-5129-F32C-D82CC8CEA673}" created="2025-04-22T14:08:13.54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95593656" sldId="266"/>
      <ac:spMk id="3" creationId="{FDACB664-8CA7-8CDD-8153-FCA2C9F5FC89}"/>
      <ac:txMk cp="0">
        <ac:context len="165" hash="3288788912"/>
      </ac:txMk>
    </ac:txMkLst>
    <p188:pos x="3771579" y="128067"/>
    <p188:txBody>
      <a:bodyPr/>
      <a:lstStyle/>
      <a:p>
        <a:r>
          <a:rPr lang="en-US"/>
          <a:t>Manual Re‑integration into DITA/XML – copying edits from Word/PDF back into source</a:t>
        </a:r>
      </a:p>
    </p188:txBody>
  </p188:cm>
  <p188:cm id="{4D95DC6B-58BF-40D3-BC10-0AE1D0ADC784}" authorId="{1348FA71-9114-5129-F32C-D82CC8CEA673}" created="2025-04-22T14:10:37.938">
    <pc:sldMkLst xmlns:pc="http://schemas.microsoft.com/office/powerpoint/2013/main/command">
      <pc:docMk/>
      <pc:sldMk cId="3795593656" sldId="266"/>
    </pc:sldMkLst>
    <p188:txBody>
      <a:bodyPr/>
      <a:lstStyle/>
      <a:p>
        <a:r>
          <a:rPr lang="en-US"/>
          <a:t>Following the feedback from multiple SMEs
*  keeping draft, reviewed, and final files in sync
* no clear view of who has reviewed what and when
 * merging contradictory SME inputs</a:t>
        </a:r>
      </a:p>
    </p188:txBody>
  </p188:cm>
</p188:cmLst>
</file>

<file path=ppt/comments/modernComment_10C_ECDFFAC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08794F3-4978-4CAE-88AF-5BD764422CC8}" authorId="{1348FA71-9114-5129-F32C-D82CC8CEA673}" created="2025-04-22T15:32:53.06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74101702" sldId="268"/>
      <ac:spMk id="3" creationId="{A639A684-F6DC-C4F9-E200-5EA2CB17B7D6}"/>
      <ac:txMk cp="108">
        <ac:context len="109" hash="282075078"/>
      </ac:txMk>
    </ac:txMkLst>
    <p188:pos x="2663798" y="3400184"/>
    <p188:txBody>
      <a:bodyPr/>
      <a:lstStyle/>
      <a:p>
        <a:r>
          <a:rPr lang="en-US"/>
          <a:t>authors can choose the edit mode, having full control.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7083F-F415-4B26-B212-3F891F688936}" type="datetimeFigureOut"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8CA17-5788-44D5-B997-9C55D4052E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8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3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7AE48-06F1-6D51-3FFF-58BDFD65D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4FB40-C9D1-16A9-ED42-64820D3F6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2C2DDB-5413-3A8B-9F03-2FE22099B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 more Manual Re‑integration into DITA/XML – copying edits from Word/PDF back into source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67B61-5E92-A5E3-BF27-3B0081DF5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88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3723D-C820-EEBF-56BC-AF1866E4D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0CBCA8-A244-6E9F-D177-4F34F8AD7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42F51B-910F-45B4-B108-5E3C0B734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5A69C-4636-9452-CB1C-D0EE58B9F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22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1E0C5-57AB-F1F0-0839-9EAFCC7FB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8E9E1-8D70-386E-29F6-D933A8CF9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FC60C-834F-B09B-90DA-7918D5814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Why it matters</a:t>
            </a:r>
            <a:br>
              <a:rPr lang="en-US" b="1">
                <a:cs typeface="+mn-lt"/>
              </a:rPr>
            </a:br>
            <a:r>
              <a:rPr lang="en-US" b="1"/>
              <a:t> • Balances speed with control and document integrity</a:t>
            </a:r>
            <a:br>
              <a:rPr lang="en-US" b="1">
                <a:cs typeface="+mn-lt"/>
              </a:rPr>
            </a:br>
            <a:r>
              <a:rPr lang="en-US" b="1"/>
              <a:t> • Matches the right level of access to each reviewer’s role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288F8-D79B-BA44-9B79-326529F5D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47995-8931-FEFF-344D-10799528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5F6E6-0EA1-08EB-CACD-142AA2E34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B4A523-F7FF-0DBD-45AE-3F94B03ED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Multiple SMEs and the author work in the same DITA topic simultaneously—no waiting for “their turn.”</a:t>
            </a:r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dirty="0"/>
              <a:t>Live visibility of each other’s edits lets the team align terminology, facts, and style on the spot.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One shared source means no parallel Word/PDF files or redundant comments to reconcile.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A single collaborative session replaces several asynchronous rounds, shaving days off release timelines.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Presence indicators and change history highlight each contributor’s impact, fostering accountability.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Inline comments and @mentions keep questions anchored to exact content blocks, ensuring clarity.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Following the feedback from multiple SMEs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dirty="0">
              <a:cs typeface="+mn-lt"/>
            </a:endParaRPr>
          </a:p>
          <a:p>
            <a:pPr>
              <a:buFont typeface="Arial"/>
              <a:buChar char="•"/>
            </a:pPr>
            <a:r>
              <a:rPr lang="en-US"/>
              <a:t>*  keeping draft, reviewed, and final files in sync</a:t>
            </a:r>
          </a:p>
          <a:p>
            <a:pPr>
              <a:buFont typeface="Arial"/>
              <a:buChar char="•"/>
            </a:pPr>
            <a:r>
              <a:rPr lang="en-US"/>
              <a:t>* no clear view of who has reviewed what and when</a:t>
            </a:r>
          </a:p>
          <a:p>
            <a:pPr>
              <a:buFont typeface="Arial"/>
              <a:buChar char="•"/>
            </a:pPr>
            <a:r>
              <a:rPr lang="en-US" dirty="0"/>
              <a:t> * merging contradictory SME inputs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/>
              <a:t>Tools like Oxygen XML Content Fusion enable this concurrent editing model, uniting SMEs and authors in one efficient workspace.</a:t>
            </a:r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2AF1F-0451-3E16-9538-D53BC584F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91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44DC5-7B30-3378-A852-A80135BC2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C4A51F-8735-E3CD-BF2C-4F490148A5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29BCBC-4CF0-9AD0-0777-D900CBDF5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Looks and feels like Word Online or Google Docs, so SMEs can start editing with zero learning curve.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  Open the shared link in any browser—no installs, no XML know-how required.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en-US" dirty="0"/>
              <a:t> Live cursors and comment threads show every change instantly, avoiding duplicate effort (e.g., one typo fix is visible to all).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en-US" dirty="0"/>
              <a:t> A smooth, quick workflow respects SMEs’ tight schedules—making them far more willing to review again in the future.</a:t>
            </a:r>
            <a:br>
              <a:rPr lang="en-US" dirty="0">
                <a:ea typeface="Calibri"/>
                <a:cs typeface="+mn-lt"/>
              </a:rPr>
            </a:br>
            <a:br>
              <a:rPr lang="en-US" dirty="0">
                <a:ea typeface="Calibri"/>
                <a:cs typeface="+mn-lt"/>
              </a:rPr>
            </a:br>
            <a:br>
              <a:rPr lang="en-US" dirty="0">
                <a:ea typeface="Calibri"/>
                <a:cs typeface="+mn-lt"/>
              </a:rPr>
            </a:br>
            <a:r>
              <a:rPr lang="en-US" dirty="0">
                <a:ea typeface="Calibri"/>
                <a:cs typeface="Calibri"/>
              </a:rPr>
              <a:t>!!!! DRAFT INITIATION !!!!</a:t>
            </a:r>
            <a:endParaRPr lang="en-US" dirty="0"/>
          </a:p>
          <a:p>
            <a:pPr>
              <a:buFont typeface="Arial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95670-C1C1-1FD2-9C08-50E5E2358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12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33E45-D611-0A46-1D50-AACF5CDAC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27F98-A623-082B-9122-616C86E22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FD150E-8164-BB69-9BA9-9CB5679AC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b="1" dirty="0"/>
              <a:t>Close the Review</a:t>
            </a:r>
            <a:br>
              <a:rPr lang="en-US" b="1" dirty="0">
                <a:cs typeface="+mn-lt"/>
              </a:rPr>
            </a:br>
            <a:r>
              <a:rPr lang="en-US" b="1" dirty="0"/>
              <a:t> • Once all SMEs click </a:t>
            </a:r>
            <a:r>
              <a:rPr lang="en-US" i="1" dirty="0"/>
              <a:t>Finalize Review</a:t>
            </a:r>
            <a:r>
              <a:rPr lang="en-US" dirty="0"/>
              <a:t>, the author marks the task </a:t>
            </a:r>
            <a:r>
              <a:rPr lang="en-US" b="1" dirty="0"/>
              <a:t>Closed for polishing</a:t>
            </a:r>
            <a:r>
              <a:rPr lang="en-US" dirty="0"/>
              <a:t>.</a:t>
            </a:r>
            <a:br>
              <a:rPr lang="en-US" dirty="0">
                <a:cs typeface="+mn-lt"/>
              </a:rPr>
            </a:br>
            <a:r>
              <a:rPr lang="en-US" dirty="0"/>
              <a:t> • Reviewers switch to </a:t>
            </a:r>
            <a:r>
              <a:rPr lang="en-US" b="1" dirty="0"/>
              <a:t>read-only</a:t>
            </a:r>
            <a:r>
              <a:rPr lang="en-US" dirty="0"/>
              <a:t>; only the task owner can edit.</a:t>
            </a:r>
          </a:p>
          <a:p>
            <a:pPr marL="171450" indent="-171450">
              <a:buFont typeface="Arial"/>
              <a:buChar char="•"/>
            </a:pPr>
            <a:r>
              <a:rPr lang="en-US" b="1" dirty="0"/>
              <a:t>Prevents late, uncontrolled edits while polishing.</a:t>
            </a:r>
            <a:br>
              <a:rPr lang="en-US" b="1" dirty="0">
                <a:cs typeface="+mn-lt"/>
              </a:rPr>
            </a:br>
            <a:endParaRPr lang="en-US" b="1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b="1" dirty="0"/>
              <a:t>Polish the Draft</a:t>
            </a:r>
            <a:br>
              <a:rPr lang="en-US" b="1" dirty="0">
                <a:cs typeface="+mn-lt"/>
              </a:rPr>
            </a:br>
            <a:r>
              <a:rPr lang="en-US" dirty="0"/>
              <a:t> • Consolidate comments, resolve conflicts, apply style guides, and run validation checks.</a:t>
            </a:r>
          </a:p>
          <a:p>
            <a:pPr>
              <a:buFont typeface="Arial"/>
              <a:buChar char="•"/>
            </a:pPr>
            <a:r>
              <a:rPr lang="en-US" b="1" dirty="0">
                <a:cs typeface="+mn-lt"/>
              </a:rPr>
              <a:t> SEARCH In review</a:t>
            </a:r>
            <a:br>
              <a:rPr lang="en-US" b="1" dirty="0">
                <a:cs typeface="+mn-lt"/>
              </a:rPr>
            </a:br>
            <a:r>
              <a:rPr lang="en-US" dirty="0"/>
              <a:t> • Ensures the content is clean, consistent, and build-ready.</a:t>
            </a:r>
            <a:endParaRPr lang="en-US">
              <a:ea typeface="Calibri"/>
              <a:cs typeface="Calibri"/>
            </a:endParaRPr>
          </a:p>
          <a:p>
            <a:r>
              <a:rPr lang="en-US" dirty="0"/>
              <a:t> • Provides a clear, auditable path from SME feedback to production-ready content.</a:t>
            </a: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/>
              <a:t>3 ) Decision Point</a:t>
            </a:r>
            <a:br>
              <a:rPr lang="en-US" b="1" dirty="0">
                <a:cs typeface="+mn-lt"/>
              </a:rPr>
            </a:br>
            <a:r>
              <a:rPr lang="en-US" b="1" dirty="0"/>
              <a:t> • Request Re-Review</a:t>
            </a:r>
            <a:r>
              <a:rPr lang="en-US" dirty="0"/>
              <a:t> – if refinements need SME eyes again,</a:t>
            </a:r>
            <a:endParaRPr lang="en-US" dirty="0">
              <a:ea typeface="Calibri"/>
              <a:cs typeface="Calibri"/>
            </a:endParaRPr>
          </a:p>
          <a:p>
            <a:pPr marL="800100" lvl="1" indent="-171450">
              <a:buFont typeface="Courier New"/>
              <a:buChar char="o"/>
            </a:pPr>
            <a:r>
              <a:rPr lang="en-US" dirty="0"/>
              <a:t> reopen with one click;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628650" lvl="1" indent="-171450">
              <a:buFont typeface="Courier New"/>
              <a:buChar char="o"/>
            </a:pPr>
            <a:r>
              <a:rPr lang="en-US" dirty="0"/>
              <a:t>all reviewers are auto-notified.</a:t>
            </a:r>
            <a:endParaRPr lang="en-US" dirty="0">
              <a:ea typeface="Calibri"/>
              <a:cs typeface="Calibri"/>
            </a:endParaRPr>
          </a:p>
          <a:p>
            <a:r>
              <a:rPr lang="en-US"/>
              <a:t> </a:t>
            </a:r>
            <a:r>
              <a:rPr lang="en-US" dirty="0"/>
              <a:t> • </a:t>
            </a:r>
            <a:r>
              <a:rPr lang="en-US" b="1" dirty="0"/>
              <a:t>Merge to Production</a:t>
            </a:r>
            <a:r>
              <a:rPr lang="en-US" dirty="0"/>
              <a:t> – if satisfied, integrate the polished XML/DITA topics back into the main documentation project (CI/CD, translation, publish).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AD22D-D943-15BC-009C-34A2A870B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60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83F6A-F9FD-4138-2E68-A65FBCF1F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1E4A64-ECFF-CC1C-B11A-E933A7A1E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439264-6683-8F03-9F09-A6CEF7453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en-US"/>
              <a:t> Automatic snapshots capture each save, letting reviewers scroll back to any point in the review.</a:t>
            </a: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/>
              <a:t>Side-by-side display highlights every addition, deletion, and move in real time.</a:t>
            </a: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22894-A664-9AD9-B3E9-5C5E31B8ED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57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6155C-5230-F95E-3934-30424E7CE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E65467-163A-A689-8251-2C4B2DEB7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1302B4-E311-0A91-8454-A81A51E03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601D0-1AA5-4CAE-1B5D-8F3633C33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76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DBA96-D092-9A67-A627-9E0D087D7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5CE1D-64A1-2FEF-2695-17BD1340A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5EB4E-D3D5-1BF0-7521-9EED24EF3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BB0AC-CA6A-721F-AAED-1ECFA6418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52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2CC71-C7C1-C810-72CA-6D1378E29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527E8-516D-9682-62A0-7A6237C71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E4CAF-75BD-11C0-B236-8D0788695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BB6A-E798-A6F4-55D2-CF47C1CB8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93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03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F14BA-2355-B5D6-CCE5-67031F0E3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6B8A23-D3C2-697A-B1A0-25B9D82AA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28DC1-A8AF-A597-6683-B878D1C52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1CE99-7B23-AE55-4F7A-56FA86F94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49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The product supplies innovative features; documentation shows users how to </a:t>
            </a:r>
            <a:r>
              <a:rPr lang="en-US" err="1"/>
              <a:t>realise</a:t>
            </a:r>
            <a:r>
              <a:rPr lang="en-US"/>
              <a:t> them.</a:t>
            </a: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/>
              <a:t>  Well-written guides surface hidden gems, turning “nice-to-have” features into everyday wins.</a:t>
            </a: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/>
              <a:t>  While the product works, docs answer questions instantly—slashing tickets and keeping momentum.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/>
              <a:t>While the product works, docs answer questions instantly—slashing tickets and keeping momentum.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Professional, accurate docs reinforce the product’s quality, easing purchase decisions and renewals.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52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0D208-2485-F5E7-5A5F-8924A400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A80403-6044-7C48-7949-E6A8528A3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3559-B2A9-B254-886D-E61D484C9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174CD-F5DC-8104-9730-5E83D4075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15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91FF8-FFB8-DBF1-C303-125E0DCB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693B9-16F8-EDA1-2A8E-AEC40AAEA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A0482B-DBEA-620A-E1E1-DD88979A5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Slide A – SMEs: Core Strengths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/>
              <a:t>Deep Domain Mastery</a:t>
            </a:r>
            <a:r>
              <a:rPr lang="en-US"/>
              <a:t> – intimate knowledge of product architecture, constraints, and edge cases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Real‑World Perspective</a:t>
            </a:r>
            <a:r>
              <a:rPr lang="en-US"/>
              <a:t> – firsthand insight into how features are applied in practice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Regulatory &amp; Compliance Awareness</a:t>
            </a:r>
            <a:r>
              <a:rPr lang="en-US"/>
              <a:t> – ensures instructions meet safety and legal standards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Authority for Validation</a:t>
            </a:r>
            <a:r>
              <a:rPr lang="en-US"/>
              <a:t> – final say on technical correctness and feasibility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Tacit Knowledge Repository</a:t>
            </a:r>
            <a:r>
              <a:rPr lang="en-US"/>
              <a:t> – captures tribal know‑how that rarely exists in formal specs</a:t>
            </a:r>
            <a:endParaRPr lang="en-US">
              <a:ea typeface="Calibri"/>
              <a:cs typeface="Calibri"/>
            </a:endParaRPr>
          </a:p>
          <a:p>
            <a:br>
              <a:rPr lang="en-US"/>
            </a:br>
            <a:endParaRPr lang="en-US"/>
          </a:p>
          <a:p>
            <a:r>
              <a:rPr lang="en-US" b="1"/>
              <a:t>Slide B – Content Authors: Core Strengths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/>
              <a:t>Audience‑Centric Communication</a:t>
            </a:r>
            <a:r>
              <a:rPr lang="en-US"/>
              <a:t> – translate complex concepts into clear, actionable language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Information Architecture</a:t>
            </a:r>
            <a:r>
              <a:rPr lang="en-US"/>
              <a:t> – organize content logically for quick navigation and reuse (e.g., DITA)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Editorial Consistency</a:t>
            </a:r>
            <a:r>
              <a:rPr lang="en-US"/>
              <a:t> – maintain tone, terminology, style, and branding across all docs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Tool &amp; Workflow Expertise</a:t>
            </a:r>
            <a:r>
              <a:rPr lang="en-US"/>
              <a:t> – leverage authoring, version control, and publishing systems efficiently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Process Orchestration</a:t>
            </a:r>
            <a:r>
              <a:rPr lang="en-US"/>
              <a:t> – coordinate reviews, deadlines, and multi‑format delivery with minimal friction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9E515-CB66-0517-F095-9B7303BD7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26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A6EE3-CE7D-5A9A-9931-3D4EADDF6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67F20-5539-0D10-F5A9-9369C7FEB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987C4-06AE-B86C-0ECB-CBCC1D411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time-consuming to transcribe, prone to data loss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heavy files, conflicting edits, manual copy-paste into DITA/XML 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comments easily missed or duplicated across separate files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feedback scattered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 hard to version-control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unclear “latest” file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SMEs overwrite each other’s notes 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fragmentary remarks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 difficult to trace back to specific content blocks 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3CE70-B8D6-E0BD-389E-CD7DADBDC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54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9E41B-EE76-65EF-1C4B-1E80FEA34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AE808-776B-8CFC-F38D-0A313C0D6C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97963B-21F0-A307-090A-CEB28A500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SMEs are often busy with primary roles.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2E030-65D2-C047-6A68-3F91110E7E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4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B5AF-FB41-56C3-AA74-5A78D8834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D86BC-FDD1-3EA9-3890-DCFD76BDB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D3A21-660D-7346-836D-87097552D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2DCB0-3DEB-8E9A-EBDA-F95B3F575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0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24A6F-8145-C2F8-B5BA-C1AD29440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EB03D6-867C-6F6E-0B92-9D31FA063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3CA7AD-41CE-A8B2-A239-E4FB6D84C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1EF43-3157-A372-8291-E9E8C48D0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BB03D-EEB5-4F34-A638-FA386A704F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1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855A-89FE-4F95-A373-83CC97750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7FBEA-69D4-4379-82A3-81C4CD0ED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E2589-6915-453C-BC72-8EFFDAA6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EE199-0763-4BAB-898F-D3926407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3BC89-313B-4C3C-87B8-EE20B20E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3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037C-BC02-41DC-90DB-CE7C09E0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86476-467F-4B6C-B76E-3195926DF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01242-C916-42DE-BD82-5541C9766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68203-2463-4F75-AD6B-65ED8C994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79EAB-7698-474F-BCA3-16677E41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6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CD97D2-FB8D-48EE-9A35-F9711F8A0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303C5-A35D-4170-B42B-135F34D59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94CE-CFA7-41E1-9D09-4207E9312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6748B-050B-48A9-95AB-E2DDAD09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34FFB-3191-46F1-80AE-D51CE117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904C-4208-4BB0-9A6D-4573A8568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52F19-4097-470B-A123-767527FEB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067-995B-499E-B8E2-14D0EBDB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2BA98-CEB8-432C-97CA-7090CC66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B18EA-5C05-4983-B157-AFC17867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7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3A4CC-A821-4661-9C8C-EE28EC1A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7F1C3-0F35-4278-B482-7B728AA05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53A4B-B82C-45AC-A7DD-30E23CE5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0D130-D178-4C92-B302-D1A827B6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A2C68-8DD6-4255-B390-F9C2E6A7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EC3F-354F-42A2-904C-2AAD265A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81608-61F5-4493-8D5C-62BB5520C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90C13-D255-4EDB-9FEF-5371EA2CE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3CB38-6E7E-41FB-A19C-9B4AB623C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AA99D-42F8-4423-9A47-A2815ADD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66F59-F6A9-4F3F-839B-D5E06DDF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4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58DD6-0ACD-41B9-B99F-1A4C1FB0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EA324-BE93-4847-B31D-4F16EF6DA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30684-FCBC-40F8-AAD7-DD4F656E2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E24C-8277-4DBA-944A-1F58219F4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3617D-BE7F-43E2-A6D1-B84E8C7BD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D16AB2-C375-483B-A5FF-4BAEC37C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3C543-0B4E-4F19-ADD9-8AD389D8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3A284-EF31-4119-B013-7BE87554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8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6ABF-419A-4E09-96C5-01E7AC40C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34935-9843-4B96-994E-84F41323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27792-6A9D-430A-A341-026799A2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D1F4F-BEEE-429F-A7B3-3A066F53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9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1B1768-2682-44BA-B1E5-8A379D10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857DFA-D1D3-4618-92B4-8AC855C3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D0324-EE11-43E1-AA34-65D924DD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8840-34A7-4F2C-A597-67794581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FCD9D-1575-4D62-A564-25FFB91BB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26DD5-625B-4E72-9655-725AC88F1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1C883-BE75-49F4-9A25-BD31EA1FB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D4F6D-0608-4EB1-8443-90D427D8F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881D7-DAED-44F6-BBBA-BB96747E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F2C28-054B-4394-B605-8C1A3A0A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C002C-E232-45ED-907B-0D98282CD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91550-E5AD-4652-AF5F-B3053511F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48714-02DF-406D-8547-F1BA84692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6B703-0A61-4729-AB82-DD543909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FB1ED-C2B7-4474-8FB6-A108188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3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9ADC5-11C4-4770-80C1-4A61B168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EB315-1000-4025-B29B-CF3826414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9BAB-8103-43D1-9C06-CB227E05E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3126C-6D42-40A5-ABF7-BBB04ADA62F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F1F10-23CE-4F23-A9BE-F4DC71E1F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710A6-E11E-41CA-B9CC-0A41C31EC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AB8DA-4DF1-4082-9D5D-DC5AFB91C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8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8_5BF4F9CC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A_E23C29B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C_ECDFFAC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6950"/>
            </a:gs>
            <a:gs pos="100000">
              <a:srgbClr val="BE2A1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0F0E-BA4F-42A1-821A-1E3BB6F34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971" y="1576296"/>
            <a:ext cx="9663319" cy="1831993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dirty="0">
                <a:solidFill>
                  <a:schemeClr val="bg1"/>
                </a:solidFill>
                <a:ea typeface="+mj-lt"/>
                <a:cs typeface="+mj-lt"/>
              </a:rPr>
              <a:t>Engaging SMEs in Documentation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A9383-546C-4370-8417-8F0406D38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013" y="5300642"/>
            <a:ext cx="4980495" cy="672515"/>
          </a:xfrm>
        </p:spPr>
        <p:txBody>
          <a:bodyPr>
            <a:norm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© 2025 </a:t>
            </a:r>
            <a:r>
              <a:rPr lang="en-US" sz="16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Syncro</a:t>
            </a: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Soft SRL. All rights reserved.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1602E0-F3F2-4C18-BC4C-5C0DF33B2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033155"/>
            <a:ext cx="12192000" cy="824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1A78DB-BBAB-43A6-9678-8DB050F2B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687" y="6093152"/>
            <a:ext cx="2400300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8654A-85FD-4839-B51B-D289F9762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3" y="6093152"/>
            <a:ext cx="1562100" cy="70485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8F36478-2A1B-4264-88ED-5DD2CD8463D8}"/>
              </a:ext>
            </a:extLst>
          </p:cNvPr>
          <p:cNvSpPr txBox="1">
            <a:spLocks/>
          </p:cNvSpPr>
          <p:nvPr/>
        </p:nvSpPr>
        <p:spPr>
          <a:xfrm>
            <a:off x="2226734" y="3621450"/>
            <a:ext cx="6147848" cy="129450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Mihai </a:t>
            </a:r>
            <a:r>
              <a:rPr lang="fr-FR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Coanda</a:t>
            </a:r>
            <a:r>
              <a:rPr lang="fr-FR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(Michael), </a:t>
            </a:r>
            <a:r>
              <a:rPr lang="fr-FR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Syncro</a:t>
            </a:r>
            <a:r>
              <a:rPr lang="fr-FR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Soft</a:t>
            </a:r>
          </a:p>
          <a:p>
            <a:pPr algn="l"/>
            <a:r>
              <a:rPr lang="fr-FR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mihai_coanda@sync.ro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 descr="A black letter f on a grey square&#10;&#10;AI-generated content may be incorrect.">
            <a:extLst>
              <a:ext uri="{FF2B5EF4-FFF2-40B4-BE49-F238E27FC236}">
                <a16:creationId xmlns:a16="http://schemas.microsoft.com/office/drawing/2014/main" id="{C091F8A2-FE04-7D16-223B-F601A540BB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791" y="-59998"/>
            <a:ext cx="4823209" cy="6858000"/>
          </a:xfrm>
          <a:prstGeom prst="rect">
            <a:avLst/>
          </a:prstGeom>
        </p:spPr>
      </p:pic>
      <p:pic>
        <p:nvPicPr>
          <p:cNvPr id="18" name="Picture 17" descr="A red square with a black letter f&#10;&#10;AI-generated content may be incorrect.">
            <a:extLst>
              <a:ext uri="{FF2B5EF4-FFF2-40B4-BE49-F238E27FC236}">
                <a16:creationId xmlns:a16="http://schemas.microsoft.com/office/drawing/2014/main" id="{8E7CB189-1AB8-9DDF-DFFB-C9EC248F55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99" y="150918"/>
            <a:ext cx="1381347" cy="138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6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BBC13-343F-206B-6A36-36152F548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55B1-5D9C-E9C2-9B44-AC88A9C0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Review Source format</a:t>
            </a:r>
            <a:endParaRPr lang="en-US">
              <a:latin typeface="Montserrat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7C0B4-5F97-E2C3-58BD-33E295469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Single Source of Truth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Zero Format Conversions</a:t>
            </a:r>
            <a:endParaRPr lang="en-US" sz="2600"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Faster, Cleaner Iterations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Accurate Audit Trail for Compliance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Keeps Structure &amp; Metadata Intact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4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Better context</a:t>
            </a:r>
            <a:endParaRPr lang="en-US" sz="24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AAC70B-93F3-0877-D4C6-DA7DFE2A92A9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E49FC9-FE1D-77EB-56A3-FA6DC3E2EA7F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B7E68179-1766-0ABB-532F-5DCCF7F4D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B1D8E67-9077-B4F1-9758-CA090027E586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18A937-10A5-56AE-2670-1C7E93EC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236" y="928488"/>
            <a:ext cx="3598690" cy="535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972FB-ED04-D309-A43E-67F83C628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A017-976B-DE42-CB7E-F75F769E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Granular Access Control for Review Tasks</a:t>
            </a:r>
            <a:endParaRPr lang="en-US">
              <a:latin typeface="Montserra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7D413-9CE9-E6C1-12A9-32387B6A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Owner-Controlled Sharing</a:t>
            </a: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Direct Assignment</a:t>
            </a: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Share Link</a:t>
            </a: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Optional Co-Ownership</a:t>
            </a:r>
            <a:endParaRPr lang="en-US" sz="2600"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Key Benefits</a:t>
            </a: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Security</a:t>
            </a: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Confidentiality</a:t>
            </a:r>
            <a:endParaRPr lang="en-US" sz="22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Flexibility </a:t>
            </a: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Accountability</a:t>
            </a: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endParaRPr lang="en-US" sz="24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B9D03E-B365-D78A-B8D5-4A4C7D910F36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F62CFF-0F5B-8096-AAD6-395F79BE094D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5D10DCFD-CA79-F4A9-6E64-16D4E8E83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0341E6B-1409-9287-9F29-903B519DF3E1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5E132F-4339-7605-C5A0-50B2813AD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508" y="1863378"/>
            <a:ext cx="6509019" cy="4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39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52914-FDD1-2450-5BA7-2125FB418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366-4A30-6C29-96CD-292E926B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Reviewers Edit Modes: Task Owner’s Choice</a:t>
            </a:r>
            <a:endParaRPr lang="en-US">
              <a:latin typeface="Montserra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18036-DF1A-58E0-A626-75E53A12F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01" y="17103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6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Edit</a:t>
            </a: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ea typeface="+mn-lt"/>
                <a:cs typeface="+mn-lt"/>
              </a:rPr>
              <a:t>Full permission to modify the content directly</a:t>
            </a:r>
            <a:endParaRPr lang="en-US" sz="22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ea typeface="+mn-lt"/>
                <a:cs typeface="+mn-lt"/>
              </a:rPr>
              <a:t>Best for trusted experts who fix technical details on the spot</a:t>
            </a:r>
            <a:endParaRPr lang="en-US" sz="2200">
              <a:solidFill>
                <a:srgbClr val="073763"/>
              </a:solidFill>
              <a:latin typeface="Calibri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ea typeface="+mn-lt"/>
                <a:cs typeface="+mn-lt"/>
              </a:rPr>
              <a:t>Suggest (Track Changes)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ea typeface="+mn-lt"/>
                <a:cs typeface="+mn-lt"/>
              </a:rPr>
              <a:t>Propose edits that authors can accept or reject</a:t>
            </a:r>
            <a:endParaRPr lang="en-US" sz="2200">
              <a:solidFill>
                <a:srgbClr val="073763"/>
              </a:solidFill>
              <a:latin typeface="Calibri"/>
              <a:ea typeface="+mn-lt"/>
              <a:cs typeface="+mn-lt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ea typeface="+mn-lt"/>
                <a:cs typeface="+mn-lt"/>
              </a:rPr>
              <a:t>Leaves an audit trail while encouraging collaborative refinement</a:t>
            </a:r>
            <a:endParaRPr lang="en-US" sz="2200">
              <a:solidFill>
                <a:srgbClr val="073763"/>
              </a:solidFill>
              <a:latin typeface="Calibri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ea typeface="+mn-lt"/>
                <a:cs typeface="+mn-lt"/>
              </a:rPr>
              <a:t>Comment Only</a:t>
            </a:r>
            <a:endParaRPr lang="en-US">
              <a:ea typeface="Calibri"/>
              <a:cs typeface="Calibri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ea typeface="+mn-lt"/>
                <a:cs typeface="+mn-lt"/>
              </a:rPr>
              <a:t>Add inline notes without touching the text</a:t>
            </a:r>
            <a:endParaRPr lang="en-US" sz="2200">
              <a:solidFill>
                <a:srgbClr val="073763"/>
              </a:solidFill>
              <a:latin typeface="Calibri"/>
              <a:ea typeface="Calibri"/>
              <a:cs typeface="Calibri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73763"/>
                </a:solidFill>
                <a:ea typeface="+mn-lt"/>
                <a:cs typeface="+mn-lt"/>
              </a:rPr>
              <a:t>Perfect for compliance, legal, or executive feedback</a:t>
            </a:r>
            <a:endParaRPr lang="en-US" sz="2200">
              <a:solidFill>
                <a:srgbClr val="073763"/>
              </a:solidFill>
              <a:latin typeface="Calibri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endParaRPr lang="en-US" sz="24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DF851A-5A87-6AD4-BA0C-D4B3395F6558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0300FF-1241-A61D-A3E3-8ABD8E80FAF0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35EB7B27-D99B-71B6-4471-97A7F2570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203E615A-D944-0228-1AC0-8D3AE9A5245F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7" name="Picture 6" descr="A screenshot of a screen&#10;&#10;AI-generated content may be incorrect.">
            <a:extLst>
              <a:ext uri="{FF2B5EF4-FFF2-40B4-BE49-F238E27FC236}">
                <a16:creationId xmlns:a16="http://schemas.microsoft.com/office/drawing/2014/main" id="{AFD79583-E061-C9B7-D04A-0A0037F53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706880"/>
            <a:ext cx="297688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70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44535-D4B9-9703-464E-887776717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2F4A-D4FE-D156-F36F-5683451F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Real-time Collaboration </a:t>
            </a:r>
            <a:endParaRPr lang="en-US">
              <a:latin typeface="Montserrat"/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971-B2B5-F5A7-7148-14D4BCAD8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Real-Time Co-Editing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Instant Conflict Resolution</a:t>
            </a:r>
            <a:endParaRPr lang="en-US" sz="2600"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Zero Duplicate Feedback</a:t>
            </a:r>
            <a:endParaRPr lang="en-US"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Faster Review Cycles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Transparent Ownership &amp; Engagement</a:t>
            </a:r>
            <a:endParaRPr lang="en-US"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4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Context-Rich Discussion Threads</a:t>
            </a:r>
            <a:endParaRPr lang="en-US" sz="24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D485AE-9BCE-E48D-2C88-ACC0D596E977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E224FD-44FF-A3E2-1F67-308B90CA3197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9E98650D-84AA-2A4F-FBF7-C00EE041D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9DD45F9-5844-707C-F94F-90BC89F1B114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2EDF4C-0BF4-2B01-7011-B354EDA32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773" y="1459966"/>
            <a:ext cx="3112035" cy="46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4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49E8E-C111-EB9C-60E4-DE3D1F298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5F0B5-78CE-1C85-3A68-811D351A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SMEs Review Experience</a:t>
            </a:r>
            <a:endParaRPr lang="en-US" dirty="0">
              <a:latin typeface="Montserra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D08F1-88E7-3A65-2104-F4B006893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ea typeface="+mn-lt"/>
                <a:cs typeface="+mn-lt"/>
              </a:rPr>
              <a:t>Clean, Familiar UI</a:t>
            </a:r>
            <a:endParaRPr lang="en-US"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endParaRPr lang="en-US" sz="2600" dirty="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ea typeface="+mn-lt"/>
                <a:cs typeface="+mn-lt"/>
              </a:rPr>
              <a:t>Friction-Free Entry</a:t>
            </a:r>
            <a:endParaRPr lang="en-US" sz="26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 dirty="0">
              <a:solidFill>
                <a:srgbClr val="073763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ea typeface="+mn-lt"/>
                <a:cs typeface="+mn-lt"/>
              </a:rPr>
              <a:t>Designed for Speed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endParaRPr lang="en-US" sz="2600" dirty="0">
              <a:solidFill>
                <a:srgbClr val="073763"/>
              </a:solidFill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ea typeface="+mn-lt"/>
                <a:cs typeface="+mn-lt"/>
              </a:rPr>
              <a:t>Real-Time Collaboration</a:t>
            </a:r>
          </a:p>
          <a:p>
            <a:pPr>
              <a:buClr>
                <a:srgbClr val="6FA8DC"/>
              </a:buClr>
            </a:pPr>
            <a:endParaRPr lang="en-US" sz="2600" dirty="0">
              <a:solidFill>
                <a:srgbClr val="073763"/>
              </a:solidFill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ea typeface="+mn-lt"/>
                <a:cs typeface="+mn-lt"/>
              </a:rPr>
              <a:t>Engagement by Convenience</a:t>
            </a:r>
            <a:endParaRPr lang="en-US" sz="2600" dirty="0">
              <a:solidFill>
                <a:srgbClr val="073763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endParaRPr lang="en-US" sz="24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205F4D-351B-91C8-4252-DF59A52219BA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6CE9F-39B9-9849-2AC2-71FE920E9C80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97AF9A97-2594-51AA-EF0F-4CCCE01CC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508DEF6-C80B-99C1-FF0E-0B3150BFE558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7" name="Picture 6" descr="A person sitting at a computer&#10;&#10;AI-generated content may be incorrect.">
            <a:extLst>
              <a:ext uri="{FF2B5EF4-FFF2-40B4-BE49-F238E27FC236}">
                <a16:creationId xmlns:a16="http://schemas.microsoft.com/office/drawing/2014/main" id="{B037C855-42BE-A794-FFAC-09E639838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306" y="1459424"/>
            <a:ext cx="4856137" cy="48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5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95990-7C15-9694-FF23-99D10F988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D98E-9800-5910-1511-79C86DC3B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79" y="810703"/>
            <a:ext cx="11475456" cy="64631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Author Workflow: From Feedback to Production</a:t>
            </a:r>
            <a:endParaRPr lang="en-US">
              <a:latin typeface="Montserra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A30C8-70D7-76BB-F57C-EDEA22D45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ea typeface="+mn-lt"/>
                <a:cs typeface="+mn-lt"/>
              </a:rPr>
              <a:t>Close the Review</a:t>
            </a:r>
            <a:endParaRPr lang="en-US" dirty="0"/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ea typeface="+mn-lt"/>
                <a:cs typeface="+mn-lt"/>
              </a:rPr>
              <a:t>Polish the Content</a:t>
            </a:r>
            <a:endParaRPr lang="en-US" sz="26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ea typeface="+mn-lt"/>
                <a:cs typeface="+mn-lt"/>
              </a:rPr>
              <a:t>Decision Point </a:t>
            </a:r>
            <a:endParaRPr lang="en-US" dirty="0">
              <a:ea typeface="+mn-lt"/>
              <a:cs typeface="+mn-lt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 dirty="0">
                <a:solidFill>
                  <a:srgbClr val="073763"/>
                </a:solidFill>
                <a:ea typeface="+mn-lt"/>
                <a:cs typeface="+mn-lt"/>
              </a:rPr>
              <a:t>Request Re-Review </a:t>
            </a:r>
            <a:endParaRPr lang="en-US" sz="2200">
              <a:solidFill>
                <a:srgbClr val="073763"/>
              </a:solidFill>
              <a:latin typeface="Calibri"/>
              <a:ea typeface="+mn-lt"/>
              <a:cs typeface="+mn-lt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 dirty="0">
                <a:solidFill>
                  <a:srgbClr val="073763"/>
                </a:solidFill>
                <a:ea typeface="+mn-lt"/>
                <a:cs typeface="+mn-lt"/>
              </a:rPr>
              <a:t>Merge to Production</a:t>
            </a:r>
            <a:endParaRPr lang="en-US" sz="2600" dirty="0">
              <a:solidFill>
                <a:srgbClr val="073763"/>
              </a:solidFill>
              <a:latin typeface="Roboto"/>
              <a:ea typeface="+mn-lt"/>
              <a:cs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97A812-3A7E-FFEE-D80D-F799AFA18282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630E91-1B2F-9781-DFCA-6FADEC6F3D61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73A0B95C-9126-E874-8F2C-AAACF7698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CF3E817-AD48-7029-77C1-35BD14F70C86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0" name="Picture 9" descr="A diagram of a person working on a computer&#10;&#10;AI-generated content may be incorrect.">
            <a:extLst>
              <a:ext uri="{FF2B5EF4-FFF2-40B4-BE49-F238E27FC236}">
                <a16:creationId xmlns:a16="http://schemas.microsoft.com/office/drawing/2014/main" id="{00F987BC-81EF-AEB3-14B1-E49E55203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345" y="1459966"/>
            <a:ext cx="3246505" cy="48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8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102D-8012-3EC0-7739-4D0BEFC42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F05D-3418-7345-4FF5-17B52FB3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Evolution Tracking &amp; Accountability</a:t>
            </a:r>
            <a:endParaRPr lang="en-US">
              <a:latin typeface="Montserra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5950E-53F7-FE9C-6E63-C60159A59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Full Version Timeline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Built-In Diff Viewer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Who-Changed-What-When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Accurate Audit Trail for Compliance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Changes notifications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39C549-6798-C43E-44E7-9536F2800C65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82ACD3-2C62-0BDA-8FCE-C749BABEAE87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D437578A-421E-FBDA-E62F-E995BEA92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59126F0-218C-AD21-C789-5894D15C7DB5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2949A-6577-66D8-5F9C-65B98784E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802" y="1460204"/>
            <a:ext cx="3315124" cy="48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8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A69B7-BD31-2262-1DB1-E6456119C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5089F-4902-A2C2-0A2F-F98D7DE8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Merge to Production</a:t>
            </a:r>
            <a:endParaRPr lang="en-US" sz="4000">
              <a:solidFill>
                <a:srgbClr val="073763"/>
              </a:solidFill>
              <a:latin typeface="Montserrat"/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61F8E-A9AF-8628-C494-F2FEB6942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Review task types</a:t>
            </a: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 dirty="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Oxygen XML Author/Editor integration</a:t>
            </a:r>
            <a:endParaRPr lang="en-US">
              <a:ea typeface="Calibri"/>
              <a:cs typeface="Calibri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endParaRPr lang="en-US" sz="2200" dirty="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 dirty="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Content Fusion Project</a:t>
            </a:r>
            <a:endParaRPr lang="en-US" sz="2600">
              <a:latin typeface="Roboto"/>
              <a:ea typeface="Roboto"/>
              <a:cs typeface="Roboto"/>
            </a:endParaRPr>
          </a:p>
          <a:p>
            <a:pPr lvl="2">
              <a:buClr>
                <a:srgbClr val="6FA8DC"/>
              </a:buClr>
              <a:buFont typeface="Wingdings" panose="020B0604020202020204" pitchFamily="34" charset="0"/>
              <a:buChar char="§"/>
            </a:pPr>
            <a:r>
              <a:rPr lang="en-US" sz="1800" dirty="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Project Content</a:t>
            </a:r>
          </a:p>
          <a:p>
            <a:pPr lvl="2">
              <a:buClr>
                <a:srgbClr val="6FA8DC"/>
              </a:buClr>
              <a:buFont typeface="Wingdings" panose="020B0604020202020204" pitchFamily="34" charset="0"/>
              <a:buChar char="§"/>
            </a:pPr>
            <a:r>
              <a:rPr lang="en-US" sz="1800" dirty="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Personal workspace</a:t>
            </a: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endParaRPr lang="en-US" sz="2200" dirty="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 lvl="1"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 dirty="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SME initiated draft</a:t>
            </a:r>
            <a:endParaRPr lang="en-US"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endParaRPr lang="en-US" sz="24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F4A62D-4440-D974-5BEA-16A284BA86D1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87A12E-6BE2-1C24-9856-62F8C87124BB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9D0361B1-D01E-CA57-A031-837A74F45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644F532-52B5-EF46-E99B-B732AB665AF5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673308-83A8-E81C-9C40-B686C3F6A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660" y="2510117"/>
            <a:ext cx="5548514" cy="370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27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96393-6B13-4F07-E9D1-98DC92A4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A4095F7-6948-BA23-3014-C25AC0A5121D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5DDB62-D7BD-D879-8481-E5CB25E24DA5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EEE0434A-7DC9-DB53-4620-4F157D98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53839D3-719E-033A-F4A2-A3353A8F8141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3" name="Picture 12" descr="A cartoon of people sitting at a table with laptops and a sign&#10;&#10;AI-generated content may be incorrect.">
            <a:extLst>
              <a:ext uri="{FF2B5EF4-FFF2-40B4-BE49-F238E27FC236}">
                <a16:creationId xmlns:a16="http://schemas.microsoft.com/office/drawing/2014/main" id="{64A78541-B23C-2308-05F6-09F298B8E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211" y="645763"/>
            <a:ext cx="9550831" cy="62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12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46F0D-B8F4-AA40-419E-43C04643A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D14427-3818-0037-654A-7063FE063C58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241186-365B-5527-311C-739E2CF4F4E3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898A024E-DB67-8B3C-8B1F-B85EB14EF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3A01B3EC-D998-8888-E1F7-44B00B93D58B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6" name="Picture 15" descr="A person sitting at a computer&#10;&#10;AI-generated content may be incorrect.">
            <a:extLst>
              <a:ext uri="{FF2B5EF4-FFF2-40B4-BE49-F238E27FC236}">
                <a16:creationId xmlns:a16="http://schemas.microsoft.com/office/drawing/2014/main" id="{B1259C65-AC4C-AF65-3904-23A4ABB80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645762"/>
            <a:ext cx="10287000" cy="62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2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0BCC1-D224-4D9B-B595-0ED95DA8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73763"/>
                </a:solidFill>
                <a:latin typeface="Montserrat" panose="02000505000000020004" pitchFamily="2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E0016-979F-4A3F-BF0F-F69A62133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49069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Importance of documentation in product success</a:t>
            </a:r>
            <a:endParaRPr lang="en-US" dirty="0">
              <a:latin typeface="Roboto"/>
              <a:ea typeface="+mn-lt"/>
              <a:cs typeface="+mn-lt"/>
            </a:endParaRPr>
          </a:p>
          <a:p>
            <a:pPr>
              <a:lnSpc>
                <a:spcPct val="100000"/>
              </a:lnSpc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Dangers of inaccurate content</a:t>
            </a:r>
          </a:p>
          <a:p>
            <a:pPr>
              <a:lnSpc>
                <a:spcPct val="100000"/>
              </a:lnSpc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Collaboration with SMEs</a:t>
            </a:r>
          </a:p>
          <a:p>
            <a:pPr>
              <a:lnSpc>
                <a:spcPct val="100000"/>
              </a:lnSpc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Outdated review workflows</a:t>
            </a:r>
          </a:p>
          <a:p>
            <a:pPr>
              <a:lnSpc>
                <a:spcPct val="100000"/>
              </a:lnSpc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Review workflows hurdles</a:t>
            </a:r>
          </a:p>
          <a:p>
            <a:pPr>
              <a:lnSpc>
                <a:spcPct val="100000"/>
              </a:lnSpc>
              <a:buClr>
                <a:srgbClr val="6FA8DC"/>
              </a:buClr>
            </a:pPr>
            <a:r>
              <a:rPr lang="en-US" sz="26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Overcoming the hurdles</a:t>
            </a:r>
          </a:p>
          <a:p>
            <a:pPr lvl="1">
              <a:lnSpc>
                <a:spcPct val="100000"/>
              </a:lnSpc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Review tasks</a:t>
            </a:r>
            <a:endParaRPr lang="en-US" dirty="0"/>
          </a:p>
          <a:p>
            <a:pPr lvl="1">
              <a:lnSpc>
                <a:spcPct val="100000"/>
              </a:lnSpc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Real-time collaboration </a:t>
            </a:r>
          </a:p>
          <a:p>
            <a:pPr lvl="1">
              <a:lnSpc>
                <a:spcPct val="100000"/>
              </a:lnSpc>
              <a:buClr>
                <a:srgbClr val="6FA8DC"/>
              </a:buClr>
              <a:buFont typeface="Courier New" panose="020B0604020202020204" pitchFamily="34" charset="0"/>
              <a:buChar char="o"/>
            </a:pPr>
            <a:r>
              <a:rPr lang="en-US" sz="2200" dirty="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Increase SMEs engagement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20CD77-A0AA-4001-A425-759657DB868F}"/>
              </a:ext>
            </a:extLst>
          </p:cNvPr>
          <p:cNvGrpSpPr/>
          <p:nvPr/>
        </p:nvGrpSpPr>
        <p:grpSpPr>
          <a:xfrm>
            <a:off x="0" y="1482"/>
            <a:ext cx="12288375" cy="646309"/>
            <a:chOff x="0" y="5788645"/>
            <a:chExt cx="12288375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5F0134-6F67-4E50-BD48-86D352CEC605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51E6556C-A8B2-49DA-A20A-C631C0C7C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AD7FCBA-B26A-40AD-BD48-75E6114AB09D}"/>
                </a:ext>
              </a:extLst>
            </p:cNvPr>
            <p:cNvSpPr txBox="1">
              <a:spLocks/>
            </p:cNvSpPr>
            <p:nvPr/>
          </p:nvSpPr>
          <p:spPr>
            <a:xfrm>
              <a:off x="7134108" y="5847454"/>
              <a:ext cx="5154267" cy="5273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>
                  <a:solidFill>
                    <a:schemeClr val="bg1"/>
                  </a:solidFill>
                  <a:latin typeface="Montserrat"/>
                  <a:ea typeface="+mj-lt"/>
                  <a:cs typeface="+mj-lt"/>
                </a:rPr>
                <a:t>Engaging SMEs in Documentation Review</a:t>
              </a:r>
              <a:endParaRPr lang="en-US" sz="1800">
                <a:solidFill>
                  <a:schemeClr val="bg1"/>
                </a:solidFill>
                <a:latin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960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6950"/>
            </a:gs>
            <a:gs pos="100000">
              <a:srgbClr val="BE2A15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0B5E9-C424-4DA6-95F8-E44541705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FE9D18-332A-7895-C655-A1416CA2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033155"/>
            <a:ext cx="12192000" cy="824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6306C5-5FCA-E9A2-D8CC-48ED8F3CD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687" y="6093152"/>
            <a:ext cx="2400300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B56258-977C-CABF-4BB3-5064F04A2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3" y="6093152"/>
            <a:ext cx="1562100" cy="704850"/>
          </a:xfrm>
          <a:prstGeom prst="rect">
            <a:avLst/>
          </a:prstGeom>
        </p:spPr>
      </p:pic>
      <p:pic>
        <p:nvPicPr>
          <p:cNvPr id="12" name="Picture 11" descr="A black letter f on a grey square&#10;&#10;AI-generated content may be incorrect.">
            <a:extLst>
              <a:ext uri="{FF2B5EF4-FFF2-40B4-BE49-F238E27FC236}">
                <a16:creationId xmlns:a16="http://schemas.microsoft.com/office/drawing/2014/main" id="{BD483FEA-421A-DB09-C6D5-56C3009B55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791" y="-59998"/>
            <a:ext cx="4823209" cy="6858000"/>
          </a:xfrm>
          <a:prstGeom prst="rect">
            <a:avLst/>
          </a:prstGeom>
        </p:spPr>
      </p:pic>
      <p:pic>
        <p:nvPicPr>
          <p:cNvPr id="18" name="Picture 17" descr="A red square with a black letter f&#10;&#10;AI-generated content may be incorrect.">
            <a:extLst>
              <a:ext uri="{FF2B5EF4-FFF2-40B4-BE49-F238E27FC236}">
                <a16:creationId xmlns:a16="http://schemas.microsoft.com/office/drawing/2014/main" id="{759AA5BA-229F-EEF9-E560-8CFADAB3A8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99" y="150918"/>
            <a:ext cx="1381347" cy="1381347"/>
          </a:xfrm>
          <a:prstGeom prst="rect">
            <a:avLst/>
          </a:prstGeom>
        </p:spPr>
      </p:pic>
      <p:sp>
        <p:nvSpPr>
          <p:cNvPr id="19" name="Shape 330">
            <a:extLst>
              <a:ext uri="{FF2B5EF4-FFF2-40B4-BE49-F238E27FC236}">
                <a16:creationId xmlns:a16="http://schemas.microsoft.com/office/drawing/2014/main" id="{F934E831-368B-C02B-CBF2-B3115D959280}"/>
              </a:ext>
            </a:extLst>
          </p:cNvPr>
          <p:cNvSpPr txBox="1">
            <a:spLocks/>
          </p:cNvSpPr>
          <p:nvPr/>
        </p:nvSpPr>
        <p:spPr>
          <a:xfrm>
            <a:off x="2209949" y="975674"/>
            <a:ext cx="7772103" cy="130361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9000">
                <a:solidFill>
                  <a:srgbClr val="9FC5E8"/>
                </a:solidFill>
                <a:latin typeface="Montserrat" panose="02000505000000020004" pitchFamily="2" charset="0"/>
              </a:rPr>
              <a:t>THANK YOU!</a:t>
            </a:r>
          </a:p>
        </p:txBody>
      </p:sp>
      <p:sp>
        <p:nvSpPr>
          <p:cNvPr id="21" name="Shape 331">
            <a:extLst>
              <a:ext uri="{FF2B5EF4-FFF2-40B4-BE49-F238E27FC236}">
                <a16:creationId xmlns:a16="http://schemas.microsoft.com/office/drawing/2014/main" id="{FEA1F9F6-711D-CD1F-2F6C-4AD1D0157EAC}"/>
              </a:ext>
            </a:extLst>
          </p:cNvPr>
          <p:cNvSpPr txBox="1">
            <a:spLocks/>
          </p:cNvSpPr>
          <p:nvPr/>
        </p:nvSpPr>
        <p:spPr>
          <a:xfrm>
            <a:off x="2374769" y="2399625"/>
            <a:ext cx="3639532" cy="82965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Any questions?</a:t>
            </a:r>
            <a:endParaRPr lang="en-US" sz="36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3" name="Shape 331">
            <a:extLst>
              <a:ext uri="{FF2B5EF4-FFF2-40B4-BE49-F238E27FC236}">
                <a16:creationId xmlns:a16="http://schemas.microsoft.com/office/drawing/2014/main" id="{B9615EB4-57EA-45D0-233B-600C48B219DE}"/>
              </a:ext>
            </a:extLst>
          </p:cNvPr>
          <p:cNvSpPr txBox="1">
            <a:spLocks/>
          </p:cNvSpPr>
          <p:nvPr/>
        </p:nvSpPr>
        <p:spPr>
          <a:xfrm>
            <a:off x="4572038" y="3280836"/>
            <a:ext cx="5619749" cy="19993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Mihai</a:t>
            </a:r>
            <a:r>
              <a:rPr lang="pl-PL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pl-PL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Coanda</a:t>
            </a:r>
            <a:endParaRPr lang="pl-PL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  <a:p>
            <a:pPr marL="0" indent="0">
              <a:buNone/>
            </a:pPr>
            <a:r>
              <a:rPr lang="pl-PL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mihai_coanda@sync.ro</a:t>
            </a:r>
            <a:endParaRPr lang="pl-PL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954CA39A-9CAF-A4A2-7EEB-4E8A4944CF7F}"/>
              </a:ext>
            </a:extLst>
          </p:cNvPr>
          <p:cNvSpPr txBox="1">
            <a:spLocks/>
          </p:cNvSpPr>
          <p:nvPr/>
        </p:nvSpPr>
        <p:spPr>
          <a:xfrm>
            <a:off x="3988127" y="6397011"/>
            <a:ext cx="4215746" cy="355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© 2025 Syncro Soft SRL. All rights reserved.</a:t>
            </a:r>
          </a:p>
        </p:txBody>
      </p:sp>
      <p:pic>
        <p:nvPicPr>
          <p:cNvPr id="26" name="Picture 25" descr="A person in a white shirt&#10;&#10;AI-generated content may be incorrect.">
            <a:extLst>
              <a:ext uri="{FF2B5EF4-FFF2-40B4-BE49-F238E27FC236}">
                <a16:creationId xmlns:a16="http://schemas.microsoft.com/office/drawing/2014/main" id="{6D25AC6A-5476-C6DE-CC9D-007D07C73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7551" y="3147366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95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C624A-4DFD-6A31-C632-B697FABB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54697D-CA67-48ED-D082-45336B4DF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409" y="1581630"/>
            <a:ext cx="4744893" cy="4744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7F88F-F424-D0FC-4BC0-CE116CBD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Product + Documentation: The Success Duo</a:t>
            </a:r>
            <a:endParaRPr lang="en-US">
              <a:latin typeface="Montserra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0F86A-AE7C-9669-9109-E01DD4220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ea typeface="+mn-lt"/>
                <a:cs typeface="+mn-lt"/>
              </a:rPr>
              <a:t>Capability + Clarity = Value</a:t>
            </a: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Calibri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Discovery &amp; Adoption Booster</a:t>
            </a:r>
            <a:endParaRPr lang="en-US"/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ea typeface="+mn-lt"/>
                <a:cs typeface="+mn-lt"/>
              </a:rPr>
              <a:t>24/7 Partner in Support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Boosts Feature Adoption &amp; Retention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Earns Trust &amp; Credibility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383A78-484F-4FC7-8F67-ADBA09085C1D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08FB8B-8EE2-EAA7-576B-F658F6599D93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50986667-9D07-937C-F3D4-9DDC8EE3F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8959B09-ED1F-7717-150B-4492BEA5647B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47720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7EA41-2378-DAA0-2E47-9AF1EEEB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reading a book&#10;&#10;AI-generated content may be incorrect.">
            <a:extLst>
              <a:ext uri="{FF2B5EF4-FFF2-40B4-BE49-F238E27FC236}">
                <a16:creationId xmlns:a16="http://schemas.microsoft.com/office/drawing/2014/main" id="{260F7A2E-5955-B742-BFA7-32246252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957" y="1716100"/>
            <a:ext cx="2983967" cy="4475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0D3559-3764-8B6D-336E-9B60E6F68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Risks of Inaccurate Documentation</a:t>
            </a:r>
            <a:endParaRPr lang="en-US">
              <a:latin typeface="Montserrat"/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0EA5B-272E-C21B-E19D-9083338D6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Misuse &amp; Safety Hazards 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Escalated Support Costs </a:t>
            </a:r>
            <a:endParaRPr lang="en-US" sz="2600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endParaRPr lang="en-US" sz="2600" b="1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Eroded Trust</a:t>
            </a:r>
            <a:endParaRPr lang="en-US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endParaRPr lang="en-US" sz="2600" b="1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Financial &amp; Legal Exposure </a:t>
            </a:r>
            <a:endParaRPr lang="en-US">
              <a:latin typeface="Roboto"/>
              <a:ea typeface="Calibri"/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EA42DB-4F4E-DE64-612E-850E8460608C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D1BE09-6894-CDEB-C848-EC43AA879F02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D2F23CF3-0BBD-3487-BDAA-0E81CE0C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3027A06-F307-40A9-3D50-0A6DA6D6711A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1814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38274-4823-2505-5C48-4890B43D5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DD0D-2BAB-856D-2D72-86E29A7CE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SME + Author = Cornerstone of Accurate Docs</a:t>
            </a:r>
            <a:endParaRPr lang="en-US">
              <a:latin typeface="Montserra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3BD94-BD9F-0C0C-C9E7-398640ACD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Blends Deep Expertise with Clear Communication</a:t>
            </a:r>
            <a:endParaRPr lang="en-US" sz="2600">
              <a:solidFill>
                <a:srgbClr val="073763"/>
              </a:solidFill>
              <a:latin typeface="Roboto"/>
              <a:ea typeface="Calibri" panose="020F0502020204030204"/>
              <a:cs typeface="Calibri" panose="020F0502020204030204"/>
            </a:endParaRPr>
          </a:p>
          <a:p>
            <a:pPr>
              <a:buClr>
                <a:srgbClr val="6FA8DC"/>
              </a:buClr>
            </a:pPr>
            <a:endParaRPr lang="en-US" sz="2600" b="1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Enhances User Experience &amp; Brand Trust</a:t>
            </a:r>
            <a:endParaRPr lang="en-US" sz="2600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endParaRPr lang="en-US" sz="2600" b="1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Catches Errors Early</a:t>
            </a:r>
          </a:p>
          <a:p>
            <a:endParaRPr lang="en-US" sz="2600" b="1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Speeds Up Updates</a:t>
            </a:r>
          </a:p>
          <a:p>
            <a:endParaRPr lang="en-US" sz="2600" b="1">
              <a:solidFill>
                <a:srgbClr val="073763"/>
              </a:solidFill>
              <a:latin typeface="Roboto"/>
              <a:ea typeface="Calibri" panose="020F0502020204030204"/>
              <a:cs typeface="Calibri" panose="020F0502020204030204"/>
            </a:endParaRPr>
          </a:p>
          <a:p>
            <a:r>
              <a:rPr lang="en-US" sz="2600">
                <a:solidFill>
                  <a:srgbClr val="073763"/>
                </a:solidFill>
                <a:latin typeface="Roboto"/>
                <a:ea typeface="Calibri" panose="020F0502020204030204"/>
                <a:cs typeface="Calibri" panose="020F0502020204030204"/>
              </a:rPr>
              <a:t>Builds Shared Ownership</a:t>
            </a:r>
            <a:endParaRPr lang="en-US">
              <a:latin typeface="Roboto"/>
              <a:ea typeface="Calibri" panose="020F0502020204030204"/>
              <a:cs typeface="Calibri" panose="020F0502020204030204"/>
            </a:endParaRPr>
          </a:p>
          <a:p>
            <a:endParaRPr lang="en-US">
              <a:latin typeface="Calibri"/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CCF650-F06A-BD7B-9ADF-B61D59CCF604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EDE3D8-5F4A-DC0D-8FF0-674EC7EB94AD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8D8BC1B4-70A3-004B-3942-70E2C079E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6B72E04-DF97-527F-C146-18F707120E15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8" name="Picture 7" descr="A person and person in superhero clothing giving high five&#10;&#10;AI-generated content may be incorrect.">
            <a:extLst>
              <a:ext uri="{FF2B5EF4-FFF2-40B4-BE49-F238E27FC236}">
                <a16:creationId xmlns:a16="http://schemas.microsoft.com/office/drawing/2014/main" id="{297E1A71-B9F8-F207-EF47-CA2F0EA32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395" y="2221966"/>
            <a:ext cx="4207009" cy="420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813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412A7-4260-3191-F99A-B307E335B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and person standing next to a wall of paper&#10;&#10;AI-generated content may be incorrect.">
            <a:extLst>
              <a:ext uri="{FF2B5EF4-FFF2-40B4-BE49-F238E27FC236}">
                <a16:creationId xmlns:a16="http://schemas.microsoft.com/office/drawing/2014/main" id="{8F790CB3-B4AF-3EFC-B7A7-E59CCBB0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891" y="1536806"/>
            <a:ext cx="3112035" cy="4674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94D7D-BADE-D36E-EFE5-7915C7DE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Outdated Review Methods</a:t>
            </a:r>
            <a:endParaRPr lang="en-US">
              <a:latin typeface="Montserra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F5A2A-F1E0-6926-9922-BB0F553DD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Word Docs with Track Changes 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PDF Annotations </a:t>
            </a:r>
            <a:endParaRPr lang="en-US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Email Threads &amp; Attachments </a:t>
            </a:r>
            <a:endParaRPr lang="en-US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Shared Network Folders </a:t>
            </a:r>
            <a:endParaRPr lang="en-US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Bug Tracker Tickets (</a:t>
            </a:r>
            <a:r>
              <a:rPr lang="en-US" sz="2600" err="1">
                <a:solidFill>
                  <a:srgbClr val="073763"/>
                </a:solidFill>
                <a:latin typeface="Roboto"/>
                <a:ea typeface="+mn-lt"/>
                <a:cs typeface="+mn-lt"/>
              </a:rPr>
              <a:t>e.g.,Jira</a:t>
            </a: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) </a:t>
            </a:r>
            <a:endParaRPr lang="en-US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Printed Hard‑Copy Mark‑ups / Face-to-Face Reviews </a:t>
            </a:r>
            <a:endParaRPr lang="en-US">
              <a:solidFill>
                <a:srgbClr val="000000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endParaRPr lang="en-US">
              <a:ea typeface="Calibri"/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80D6A0-F4FC-2F51-77B6-5D8F66D8F1FA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E0594D-6EA0-47A1-42E7-FD828B79CF06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993E5154-CFD6-A080-8F56-517E75B3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3B8C11B-13BB-33AE-AA29-46A8C4FD41DE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72797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06AF5-D013-AFD8-A5D2-B8CECF680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1AA62-76F4-643D-309F-AF7022B7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Biggest SME‑Doc Review Hurdle? Poll</a:t>
            </a:r>
            <a:endParaRPr lang="en-US" sz="4000">
              <a:latin typeface="Montserra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5B3B5-06DE-0DF6-EA1E-5200536F6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Cumbersome Tools / Process 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Access &amp; Permission Hurdles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Limited Time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Low Documentation Priority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Calibri"/>
                <a:cs typeface="Calibri"/>
              </a:rPr>
              <a:t>Other </a:t>
            </a: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- please specify in the Questions view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C30575-4FA5-B312-25CC-E2C8555B061A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76322E-4515-646D-96C2-C5E345A4FA83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D432C118-6235-0483-2186-CC3D61026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2736B645-9FF3-78A7-1EF8-9027F9D0149C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1" name="Picture 10" descr="A person running over a fence with a clipboard and a clock&#10;&#10;AI-generated content may be incorrect.">
            <a:extLst>
              <a:ext uri="{FF2B5EF4-FFF2-40B4-BE49-F238E27FC236}">
                <a16:creationId xmlns:a16="http://schemas.microsoft.com/office/drawing/2014/main" id="{4D37289C-674D-3115-DE7E-8112CE540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580" y="1389530"/>
            <a:ext cx="3220891" cy="48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107E5-66ED-4F42-E7D1-582EDA22A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379B4-9A8B-2357-EEB5-CDD98A926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Biggest Hurdle for Content Authors - Poll</a:t>
            </a:r>
            <a:endParaRPr lang="en-US" sz="4000">
              <a:solidFill>
                <a:srgbClr val="073763"/>
              </a:solidFill>
              <a:latin typeface="Montserrat"/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CB664-8CA7-8CDD-8153-FCA2C9F5F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Tracking &amp; Consolidating Feedback</a:t>
            </a:r>
            <a:endParaRPr lang="en-US"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+mn-lt"/>
              <a:cs typeface="+mn-lt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Chasing SMEs for Feedback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Multiple Review Cycles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Meeting Tight Release Deadlines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Calibri"/>
              <a:cs typeface="Calibri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Calibri"/>
                <a:cs typeface="Calibri"/>
              </a:rPr>
              <a:t>Other </a:t>
            </a:r>
            <a:r>
              <a:rPr lang="en-US" sz="26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- p</a:t>
            </a:r>
            <a:r>
              <a:rPr lang="en-US" sz="2200">
                <a:solidFill>
                  <a:srgbClr val="073763"/>
                </a:solidFill>
                <a:latin typeface="Roboto"/>
                <a:ea typeface="+mn-lt"/>
                <a:cs typeface="+mn-lt"/>
              </a:rPr>
              <a:t>lease specify in the Questions view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8E1070-CCE5-75BB-264E-C6181170D8F6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BCE643-D4A2-F9A8-F5D6-A8E9ADDE2C29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EB1C8D2E-36CB-460B-C3D3-327AD6883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D776B82-4C90-99EA-B409-09E7CCA2AEE1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7" name="Picture 6" descr="A person running away from a deadline&#10;&#10;AI-generated content may be incorrect.">
            <a:extLst>
              <a:ext uri="{FF2B5EF4-FFF2-40B4-BE49-F238E27FC236}">
                <a16:creationId xmlns:a16="http://schemas.microsoft.com/office/drawing/2014/main" id="{133B9AA8-E8AD-427C-DCD4-543276203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143" y="1459966"/>
            <a:ext cx="3291327" cy="48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936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45963-3FDB-880E-639D-DC916BA93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4E9D-B742-F5F2-18A3-68D1C51E0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59" y="810703"/>
            <a:ext cx="11142482" cy="64631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73763"/>
                </a:solidFill>
                <a:latin typeface="Montserrat"/>
                <a:ea typeface="+mj-lt"/>
                <a:cs typeface="+mj-lt"/>
              </a:rPr>
              <a:t>c</a:t>
            </a:r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9A684-F6DC-C4F9-E200-5EA2CB17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41" y="1862796"/>
            <a:ext cx="1096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Single document format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Full access-control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Real-time Collaboration</a:t>
            </a:r>
            <a:endParaRPr lang="en-US" sz="2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Evolution tracking</a:t>
            </a:r>
          </a:p>
          <a:p>
            <a:pPr>
              <a:buClr>
                <a:srgbClr val="6FA8DC"/>
              </a:buClr>
            </a:pPr>
            <a:endParaRPr lang="en-US" sz="2600">
              <a:solidFill>
                <a:srgbClr val="073763"/>
              </a:solidFill>
              <a:latin typeface="Roboto"/>
              <a:ea typeface="Roboto"/>
              <a:cs typeface="Roboto"/>
            </a:endParaRPr>
          </a:p>
          <a:p>
            <a:pPr>
              <a:buClr>
                <a:srgbClr val="6FA8DC"/>
              </a:buClr>
            </a:pPr>
            <a:r>
              <a:rPr lang="en-US" sz="2600">
                <a:solidFill>
                  <a:srgbClr val="073763"/>
                </a:solidFill>
                <a:latin typeface="Roboto"/>
                <a:ea typeface="Roboto"/>
                <a:cs typeface="Roboto"/>
              </a:rPr>
              <a:t>Flexible workflow</a:t>
            </a:r>
          </a:p>
          <a:p>
            <a:pPr>
              <a:buClr>
                <a:srgbClr val="6FA8DC"/>
              </a:buClr>
            </a:pPr>
            <a:endParaRPr lang="en-US" sz="2200">
              <a:solidFill>
                <a:srgbClr val="073763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73DF68-9B7F-3E4E-E02D-46ED7A3FCB4C}"/>
              </a:ext>
            </a:extLst>
          </p:cNvPr>
          <p:cNvGrpSpPr/>
          <p:nvPr/>
        </p:nvGrpSpPr>
        <p:grpSpPr>
          <a:xfrm>
            <a:off x="0" y="1482"/>
            <a:ext cx="12192000" cy="646309"/>
            <a:chOff x="0" y="5788645"/>
            <a:chExt cx="12192000" cy="646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B2BB87-10C2-7E3A-C09C-CD12AC44CAAC}"/>
                </a:ext>
              </a:extLst>
            </p:cNvPr>
            <p:cNvSpPr/>
            <p:nvPr/>
          </p:nvSpPr>
          <p:spPr>
            <a:xfrm>
              <a:off x="0" y="5788645"/>
              <a:ext cx="12192000" cy="646309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C573F5F8-0B51-8E4D-07CF-7A4F5894A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838" y="5788645"/>
              <a:ext cx="2511605" cy="64630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3948C3E-5557-9E9E-C58D-457B0287BA55}"/>
              </a:ext>
            </a:extLst>
          </p:cNvPr>
          <p:cNvSpPr txBox="1">
            <a:spLocks/>
          </p:cNvSpPr>
          <p:nvPr/>
        </p:nvSpPr>
        <p:spPr>
          <a:xfrm>
            <a:off x="7134108" y="60291"/>
            <a:ext cx="5154267" cy="52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Engaging SMEs in Documentation Review</a:t>
            </a:r>
            <a:endParaRPr lang="en-US" sz="18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7" name="Picture 6" descr="A cartoon of a superhero&#10;&#10;AI-generated content may be incorrect.">
            <a:extLst>
              <a:ext uri="{FF2B5EF4-FFF2-40B4-BE49-F238E27FC236}">
                <a16:creationId xmlns:a16="http://schemas.microsoft.com/office/drawing/2014/main" id="{C4AE7CD6-5AD7-6666-E97C-3EB832D64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210" y="1319093"/>
            <a:ext cx="3265714" cy="489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017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Engaging SMEs in Documentation Review</vt:lpstr>
      <vt:lpstr>Agenda</vt:lpstr>
      <vt:lpstr>Product + Documentation: The Success Duo</vt:lpstr>
      <vt:lpstr>Risks of Inaccurate Documentation</vt:lpstr>
      <vt:lpstr>SME + Author = Cornerstone of Accurate Docs</vt:lpstr>
      <vt:lpstr>Outdated Review Methods</vt:lpstr>
      <vt:lpstr>Biggest SME‑Doc Review Hurdle? Poll</vt:lpstr>
      <vt:lpstr>Biggest Hurdle for Content Authors - Poll</vt:lpstr>
      <vt:lpstr>c</vt:lpstr>
      <vt:lpstr>Review Source format</vt:lpstr>
      <vt:lpstr>Granular Access Control for Review Tasks</vt:lpstr>
      <vt:lpstr>Reviewers Edit Modes: Task Owner’s Choice</vt:lpstr>
      <vt:lpstr>Real-time Collaboration </vt:lpstr>
      <vt:lpstr>SMEs Review Experience</vt:lpstr>
      <vt:lpstr>Author Workflow: From Feedback to Production</vt:lpstr>
      <vt:lpstr>Evolution Tracking &amp; Accountability</vt:lpstr>
      <vt:lpstr>Merge to Production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CSS TO STYLE  THE PDF OUTPUT</dc:title>
  <dc:creator>Dragos Cimpeanu</dc:creator>
  <cp:revision>177</cp:revision>
  <dcterms:created xsi:type="dcterms:W3CDTF">2018-01-23T09:34:01Z</dcterms:created>
  <dcterms:modified xsi:type="dcterms:W3CDTF">2025-04-23T13:46:59Z</dcterms:modified>
</cp:coreProperties>
</file>