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50" r:id="rId1"/>
  </p:sldMasterIdLst>
  <p:notesMasterIdLst>
    <p:notesMasterId r:id="rId61"/>
  </p:notesMasterIdLst>
  <p:handoutMasterIdLst>
    <p:handoutMasterId r:id="rId62"/>
  </p:handoutMasterIdLst>
  <p:sldIdLst>
    <p:sldId id="532" r:id="rId2"/>
    <p:sldId id="1040" r:id="rId3"/>
    <p:sldId id="979" r:id="rId4"/>
    <p:sldId id="725" r:id="rId5"/>
    <p:sldId id="980" r:id="rId6"/>
    <p:sldId id="981" r:id="rId7"/>
    <p:sldId id="982" r:id="rId8"/>
    <p:sldId id="983" r:id="rId9"/>
    <p:sldId id="984" r:id="rId10"/>
    <p:sldId id="1035" r:id="rId11"/>
    <p:sldId id="985" r:id="rId12"/>
    <p:sldId id="986" r:id="rId13"/>
    <p:sldId id="990" r:id="rId14"/>
    <p:sldId id="987" r:id="rId15"/>
    <p:sldId id="988" r:id="rId16"/>
    <p:sldId id="1002" r:id="rId17"/>
    <p:sldId id="1011" r:id="rId18"/>
    <p:sldId id="1013" r:id="rId19"/>
    <p:sldId id="1010" r:id="rId20"/>
    <p:sldId id="1012" r:id="rId21"/>
    <p:sldId id="996" r:id="rId22"/>
    <p:sldId id="998" r:id="rId23"/>
    <p:sldId id="999" r:id="rId24"/>
    <p:sldId id="1001" r:id="rId25"/>
    <p:sldId id="1003" r:id="rId26"/>
    <p:sldId id="1014" r:id="rId27"/>
    <p:sldId id="1004" r:id="rId28"/>
    <p:sldId id="1005" r:id="rId29"/>
    <p:sldId id="1006" r:id="rId30"/>
    <p:sldId id="1009" r:id="rId31"/>
    <p:sldId id="1008" r:id="rId32"/>
    <p:sldId id="1041" r:id="rId33"/>
    <p:sldId id="1015" r:id="rId34"/>
    <p:sldId id="1018" r:id="rId35"/>
    <p:sldId id="1017" r:id="rId36"/>
    <p:sldId id="1016" r:id="rId37"/>
    <p:sldId id="1019" r:id="rId38"/>
    <p:sldId id="1020" r:id="rId39"/>
    <p:sldId id="1021" r:id="rId40"/>
    <p:sldId id="1023" r:id="rId41"/>
    <p:sldId id="1036" r:id="rId42"/>
    <p:sldId id="1029" r:id="rId43"/>
    <p:sldId id="1028" r:id="rId44"/>
    <p:sldId id="1045" r:id="rId45"/>
    <p:sldId id="1032" r:id="rId46"/>
    <p:sldId id="1033" r:id="rId47"/>
    <p:sldId id="1039" r:id="rId48"/>
    <p:sldId id="1024" r:id="rId49"/>
    <p:sldId id="1046" r:id="rId50"/>
    <p:sldId id="1047" r:id="rId51"/>
    <p:sldId id="1048" r:id="rId52"/>
    <p:sldId id="1043" r:id="rId53"/>
    <p:sldId id="1044" r:id="rId54"/>
    <p:sldId id="593" r:id="rId55"/>
    <p:sldId id="992" r:id="rId56"/>
    <p:sldId id="1038" r:id="rId57"/>
    <p:sldId id="1042" r:id="rId58"/>
    <p:sldId id="1000" r:id="rId59"/>
    <p:sldId id="995" r:id="rId60"/>
  </p:sldIdLst>
  <p:sldSz cx="13439775" cy="7559675"/>
  <p:notesSz cx="10234613" cy="7099300"/>
  <p:defaultTextStyle>
    <a:defPPr>
      <a:defRPr lang="de-DE"/>
    </a:defPPr>
    <a:lvl1pPr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Frutiger 55 Roman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Frutiger 55 Roman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Frutiger 55 Roman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Frutiger 55 Roman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Frutiger 55 Roman" pitchFamily="34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Frutiger 55 Roman" pitchFamily="34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Frutiger 55 Roman" pitchFamily="34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Frutiger 55 Roman" pitchFamily="34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Frutiger 55 Roman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014" userDrawn="1">
          <p15:clr>
            <a:srgbClr val="A4A3A4"/>
          </p15:clr>
        </p15:guide>
        <p15:guide id="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235">
          <p15:clr>
            <a:srgbClr val="A4A3A4"/>
          </p15:clr>
        </p15:guide>
        <p15:guide id="2" pos="3224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vanelstp" initials="" lastIdx="4" clrIdx="0"/>
  <p:cmAuthor id="1" name="Helmut Scherzer" initials="HS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000000"/>
    <a:srgbClr val="FFFF99"/>
    <a:srgbClr val="0076BC"/>
    <a:srgbClr val="0000FF"/>
    <a:srgbClr val="F2F2F2"/>
    <a:srgbClr val="FFFF00"/>
    <a:srgbClr val="009999"/>
    <a:srgbClr val="FFFFFF"/>
    <a:srgbClr val="FF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E929F9F4-4A8F-4326-A1B4-22849713DDAB}" styleName="Dark Style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019" autoAdjust="0"/>
    <p:restoredTop sz="95843" autoAdjust="0"/>
  </p:normalViewPr>
  <p:slideViewPr>
    <p:cSldViewPr>
      <p:cViewPr varScale="1">
        <p:scale>
          <a:sx n="104" d="100"/>
          <a:sy n="104" d="100"/>
        </p:scale>
        <p:origin x="1032" y="114"/>
      </p:cViewPr>
      <p:guideLst>
        <p:guide orient="horz" pos="4014"/>
        <p:guide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50" d="100"/>
        <a:sy n="150" d="100"/>
      </p:scale>
      <p:origin x="0" y="0"/>
    </p:cViewPr>
  </p:notesTextViewPr>
  <p:sorterViewPr>
    <p:cViewPr>
      <p:scale>
        <a:sx n="59" d="100"/>
        <a:sy n="59" d="100"/>
      </p:scale>
      <p:origin x="0" y="-10668"/>
    </p:cViewPr>
  </p:sorterViewPr>
  <p:notesViewPr>
    <p:cSldViewPr>
      <p:cViewPr varScale="1">
        <p:scale>
          <a:sx n="132" d="100"/>
          <a:sy n="132" d="100"/>
        </p:scale>
        <p:origin x="-180" y="-84"/>
      </p:cViewPr>
      <p:guideLst>
        <p:guide orient="horz" pos="2235"/>
        <p:guide pos="322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commentAuthors" Target="commentAuthor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42595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483" tIns="47741" rIns="95483" bIns="47741" numCol="1" anchor="t" anchorCtr="0" compatLnSpc="1">
            <a:prstTxWarp prst="textNoShape">
              <a:avLst/>
            </a:prstTxWarp>
          </a:bodyPr>
          <a:lstStyle>
            <a:lvl1pPr defTabSz="955675">
              <a:defRPr sz="1300">
                <a:latin typeface="Frutiger 95 UltraBlack" pitchFamily="34" charset="0"/>
              </a:defRPr>
            </a:lvl1pPr>
          </a:lstStyle>
          <a:p>
            <a:endParaRPr lang="de-DE"/>
          </a:p>
        </p:txBody>
      </p:sp>
      <p:sp>
        <p:nvSpPr>
          <p:cNvPr id="1075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770563" y="0"/>
            <a:ext cx="442595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483" tIns="47741" rIns="95483" bIns="47741" numCol="1" anchor="t" anchorCtr="0" compatLnSpc="1">
            <a:prstTxWarp prst="textNoShape">
              <a:avLst/>
            </a:prstTxWarp>
          </a:bodyPr>
          <a:lstStyle>
            <a:lvl1pPr algn="r" defTabSz="955675">
              <a:defRPr sz="1300">
                <a:latin typeface="Frutiger 95 UltraBlack" pitchFamily="34" charset="0"/>
              </a:defRPr>
            </a:lvl1pPr>
          </a:lstStyle>
          <a:p>
            <a:endParaRPr lang="de-DE"/>
          </a:p>
        </p:txBody>
      </p:sp>
      <p:sp>
        <p:nvSpPr>
          <p:cNvPr id="1075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757988"/>
            <a:ext cx="442595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483" tIns="47741" rIns="95483" bIns="47741" numCol="1" anchor="b" anchorCtr="0" compatLnSpc="1">
            <a:prstTxWarp prst="textNoShape">
              <a:avLst/>
            </a:prstTxWarp>
          </a:bodyPr>
          <a:lstStyle>
            <a:lvl1pPr defTabSz="955675">
              <a:defRPr sz="1300">
                <a:latin typeface="Frutiger 95 UltraBlack" pitchFamily="34" charset="0"/>
              </a:defRPr>
            </a:lvl1pPr>
          </a:lstStyle>
          <a:p>
            <a:endParaRPr lang="de-DE"/>
          </a:p>
        </p:txBody>
      </p:sp>
      <p:sp>
        <p:nvSpPr>
          <p:cNvPr id="1075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770563" y="6757988"/>
            <a:ext cx="442595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483" tIns="47741" rIns="95483" bIns="47741" numCol="1" anchor="b" anchorCtr="0" compatLnSpc="1">
            <a:prstTxWarp prst="textNoShape">
              <a:avLst/>
            </a:prstTxWarp>
          </a:bodyPr>
          <a:lstStyle>
            <a:lvl1pPr algn="r" defTabSz="955675">
              <a:defRPr sz="1300">
                <a:latin typeface="Frutiger 95 UltraBlack" pitchFamily="34" charset="0"/>
              </a:defRPr>
            </a:lvl1pPr>
          </a:lstStyle>
          <a:p>
            <a:fld id="{8CC3BFCB-5484-4911-A7D8-8A0FA7CCF422}" type="slidenum">
              <a:rPr lang="de-DE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754693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406900" cy="328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483" tIns="47741" rIns="95483" bIns="47741" numCol="1" anchor="t" anchorCtr="0" compatLnSpc="1">
            <a:prstTxWarp prst="textNoShape">
              <a:avLst/>
            </a:prstTxWarp>
          </a:bodyPr>
          <a:lstStyle>
            <a:lvl1pPr defTabSz="955675">
              <a:defRPr sz="1300">
                <a:latin typeface="Times New Roman" pitchFamily="18" charset="0"/>
              </a:defRPr>
            </a:lvl1pPr>
          </a:lstStyle>
          <a:p>
            <a:endParaRPr lang="de-DE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797550" y="0"/>
            <a:ext cx="4406900" cy="328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483" tIns="47741" rIns="95483" bIns="47741" numCol="1" anchor="t" anchorCtr="0" compatLnSpc="1">
            <a:prstTxWarp prst="textNoShape">
              <a:avLst/>
            </a:prstTxWarp>
          </a:bodyPr>
          <a:lstStyle>
            <a:lvl1pPr algn="r" defTabSz="955675">
              <a:defRPr sz="1300">
                <a:latin typeface="Times New Roman" pitchFamily="18" charset="0"/>
              </a:defRPr>
            </a:lvl1pPr>
          </a:lstStyle>
          <a:p>
            <a:endParaRPr lang="de-DE"/>
          </a:p>
        </p:txBody>
      </p:sp>
      <p:sp>
        <p:nvSpPr>
          <p:cNvPr id="61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822575" y="547688"/>
            <a:ext cx="4678363" cy="26320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390650" y="3398838"/>
            <a:ext cx="7423150" cy="318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483" tIns="47741" rIns="95483" bIns="4774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Klicken Sie, um die Formate des Vorlagentextes zu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743700"/>
            <a:ext cx="4406900" cy="328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483" tIns="47741" rIns="95483" bIns="47741" numCol="1" anchor="b" anchorCtr="0" compatLnSpc="1">
            <a:prstTxWarp prst="textNoShape">
              <a:avLst/>
            </a:prstTxWarp>
          </a:bodyPr>
          <a:lstStyle>
            <a:lvl1pPr defTabSz="955675">
              <a:defRPr sz="1300">
                <a:latin typeface="Times New Roman" pitchFamily="18" charset="0"/>
              </a:defRPr>
            </a:lvl1pPr>
          </a:lstStyle>
          <a:p>
            <a:endParaRPr lang="de-DE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797550" y="6743700"/>
            <a:ext cx="4406900" cy="328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483" tIns="47741" rIns="95483" bIns="47741" numCol="1" anchor="b" anchorCtr="0" compatLnSpc="1">
            <a:prstTxWarp prst="textNoShape">
              <a:avLst/>
            </a:prstTxWarp>
          </a:bodyPr>
          <a:lstStyle>
            <a:lvl1pPr algn="r" defTabSz="955675">
              <a:defRPr sz="1300">
                <a:latin typeface="Times New Roman" pitchFamily="18" charset="0"/>
              </a:defRPr>
            </a:lvl1pPr>
          </a:lstStyle>
          <a:p>
            <a:fld id="{280D2461-2466-47A2-8D4D-A359F7D9BF7C}" type="slidenum">
              <a:rPr lang="de-DE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296254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FA580E7-A9E4-4274-B5CE-726B9F9CFBE6}" type="slidenum">
              <a:rPr lang="de-DE"/>
              <a:pPr/>
              <a:t>1</a:t>
            </a:fld>
            <a:endParaRPr lang="de-DE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22575" y="547688"/>
            <a:ext cx="4678363" cy="2632075"/>
          </a:xfrm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BDAC266-5AD8-4191-8835-79891D760C0D}" type="slidenum">
              <a:rPr lang="de-DE" smtClean="0"/>
              <a:pPr/>
              <a:t>10</a:t>
            </a:fld>
            <a:endParaRPr lang="de-DE"/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22575" y="547688"/>
            <a:ext cx="4678363" cy="2632075"/>
          </a:xfrm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90650" y="3398838"/>
            <a:ext cx="7421563" cy="3181350"/>
          </a:xfrm>
          <a:noFill/>
          <a:ln/>
        </p:spPr>
        <p:txBody>
          <a:bodyPr/>
          <a:lstStyle/>
          <a:p>
            <a:endParaRPr lang="en-US" noProof="1"/>
          </a:p>
        </p:txBody>
      </p:sp>
    </p:spTree>
    <p:extLst>
      <p:ext uri="{BB962C8B-B14F-4D97-AF65-F5344CB8AC3E}">
        <p14:creationId xmlns:p14="http://schemas.microsoft.com/office/powerpoint/2010/main" val="41121859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BDAC266-5AD8-4191-8835-79891D760C0D}" type="slidenum">
              <a:rPr lang="de-DE" smtClean="0"/>
              <a:pPr/>
              <a:t>11</a:t>
            </a:fld>
            <a:endParaRPr lang="de-DE"/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22575" y="547688"/>
            <a:ext cx="4678363" cy="2632075"/>
          </a:xfrm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90650" y="3398838"/>
            <a:ext cx="7421563" cy="3181350"/>
          </a:xfrm>
          <a:noFill/>
          <a:ln/>
        </p:spPr>
        <p:txBody>
          <a:bodyPr/>
          <a:lstStyle/>
          <a:p>
            <a:endParaRPr lang="en-US" noProof="1"/>
          </a:p>
        </p:txBody>
      </p:sp>
    </p:spTree>
    <p:extLst>
      <p:ext uri="{BB962C8B-B14F-4D97-AF65-F5344CB8AC3E}">
        <p14:creationId xmlns:p14="http://schemas.microsoft.com/office/powerpoint/2010/main" val="13115451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BDAC266-5AD8-4191-8835-79891D760C0D}" type="slidenum">
              <a:rPr lang="de-DE" smtClean="0"/>
              <a:pPr/>
              <a:t>12</a:t>
            </a:fld>
            <a:endParaRPr lang="de-DE"/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22575" y="547688"/>
            <a:ext cx="4678363" cy="2632075"/>
          </a:xfrm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90650" y="3398838"/>
            <a:ext cx="7421563" cy="3181350"/>
          </a:xfrm>
          <a:noFill/>
          <a:ln/>
        </p:spPr>
        <p:txBody>
          <a:bodyPr/>
          <a:lstStyle/>
          <a:p>
            <a:endParaRPr lang="en-US" noProof="1"/>
          </a:p>
        </p:txBody>
      </p:sp>
    </p:spTree>
    <p:extLst>
      <p:ext uri="{BB962C8B-B14F-4D97-AF65-F5344CB8AC3E}">
        <p14:creationId xmlns:p14="http://schemas.microsoft.com/office/powerpoint/2010/main" val="10151958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BDAC266-5AD8-4191-8835-79891D760C0D}" type="slidenum">
              <a:rPr lang="de-DE" smtClean="0"/>
              <a:pPr/>
              <a:t>13</a:t>
            </a:fld>
            <a:endParaRPr lang="de-DE"/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22575" y="547688"/>
            <a:ext cx="4678363" cy="2632075"/>
          </a:xfrm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90650" y="3398838"/>
            <a:ext cx="7421563" cy="3181350"/>
          </a:xfrm>
          <a:noFill/>
          <a:ln/>
        </p:spPr>
        <p:txBody>
          <a:bodyPr/>
          <a:lstStyle/>
          <a:p>
            <a:endParaRPr lang="en-US" noProof="1"/>
          </a:p>
        </p:txBody>
      </p:sp>
    </p:spTree>
    <p:extLst>
      <p:ext uri="{BB962C8B-B14F-4D97-AF65-F5344CB8AC3E}">
        <p14:creationId xmlns:p14="http://schemas.microsoft.com/office/powerpoint/2010/main" val="13756010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BDAC266-5AD8-4191-8835-79891D760C0D}" type="slidenum">
              <a:rPr lang="de-DE" smtClean="0"/>
              <a:pPr/>
              <a:t>14</a:t>
            </a:fld>
            <a:endParaRPr lang="de-DE"/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22575" y="547688"/>
            <a:ext cx="4678363" cy="2632075"/>
          </a:xfrm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90650" y="3398838"/>
            <a:ext cx="7421563" cy="3181350"/>
          </a:xfrm>
          <a:noFill/>
          <a:ln/>
        </p:spPr>
        <p:txBody>
          <a:bodyPr/>
          <a:lstStyle/>
          <a:p>
            <a:endParaRPr lang="en-US" noProof="1"/>
          </a:p>
        </p:txBody>
      </p:sp>
    </p:spTree>
    <p:extLst>
      <p:ext uri="{BB962C8B-B14F-4D97-AF65-F5344CB8AC3E}">
        <p14:creationId xmlns:p14="http://schemas.microsoft.com/office/powerpoint/2010/main" val="5837535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BDAC266-5AD8-4191-8835-79891D760C0D}" type="slidenum">
              <a:rPr lang="de-DE" smtClean="0"/>
              <a:pPr/>
              <a:t>15</a:t>
            </a:fld>
            <a:endParaRPr lang="de-DE"/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22575" y="547688"/>
            <a:ext cx="4678363" cy="2632075"/>
          </a:xfrm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90650" y="3398838"/>
            <a:ext cx="7421563" cy="3181350"/>
          </a:xfrm>
          <a:noFill/>
          <a:ln/>
        </p:spPr>
        <p:txBody>
          <a:bodyPr/>
          <a:lstStyle/>
          <a:p>
            <a:endParaRPr lang="en-US" noProof="1"/>
          </a:p>
        </p:txBody>
      </p:sp>
    </p:spTree>
    <p:extLst>
      <p:ext uri="{BB962C8B-B14F-4D97-AF65-F5344CB8AC3E}">
        <p14:creationId xmlns:p14="http://schemas.microsoft.com/office/powerpoint/2010/main" val="20541760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BDAC266-5AD8-4191-8835-79891D760C0D}" type="slidenum">
              <a:rPr lang="de-DE" smtClean="0"/>
              <a:pPr/>
              <a:t>16</a:t>
            </a:fld>
            <a:endParaRPr lang="de-DE"/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22575" y="547688"/>
            <a:ext cx="4678363" cy="2632075"/>
          </a:xfrm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90650" y="3398838"/>
            <a:ext cx="7421563" cy="3181350"/>
          </a:xfrm>
          <a:noFill/>
          <a:ln/>
        </p:spPr>
        <p:txBody>
          <a:bodyPr/>
          <a:lstStyle/>
          <a:p>
            <a:endParaRPr lang="en-US" noProof="1"/>
          </a:p>
        </p:txBody>
      </p:sp>
    </p:spTree>
    <p:extLst>
      <p:ext uri="{BB962C8B-B14F-4D97-AF65-F5344CB8AC3E}">
        <p14:creationId xmlns:p14="http://schemas.microsoft.com/office/powerpoint/2010/main" val="271487021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BDAC266-5AD8-4191-8835-79891D760C0D}" type="slidenum">
              <a:rPr lang="de-DE" smtClean="0"/>
              <a:pPr/>
              <a:t>17</a:t>
            </a:fld>
            <a:endParaRPr lang="de-DE"/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22575" y="547688"/>
            <a:ext cx="4678363" cy="2632075"/>
          </a:xfrm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90650" y="3398838"/>
            <a:ext cx="7421563" cy="3181350"/>
          </a:xfrm>
          <a:noFill/>
          <a:ln/>
        </p:spPr>
        <p:txBody>
          <a:bodyPr/>
          <a:lstStyle/>
          <a:p>
            <a:endParaRPr lang="en-US" noProof="1"/>
          </a:p>
        </p:txBody>
      </p:sp>
    </p:spTree>
    <p:extLst>
      <p:ext uri="{BB962C8B-B14F-4D97-AF65-F5344CB8AC3E}">
        <p14:creationId xmlns:p14="http://schemas.microsoft.com/office/powerpoint/2010/main" val="235853552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BDAC266-5AD8-4191-8835-79891D760C0D}" type="slidenum">
              <a:rPr lang="de-DE" smtClean="0"/>
              <a:pPr/>
              <a:t>18</a:t>
            </a:fld>
            <a:endParaRPr lang="de-DE"/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22575" y="547688"/>
            <a:ext cx="4678363" cy="2632075"/>
          </a:xfrm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90650" y="3398838"/>
            <a:ext cx="7421563" cy="3181350"/>
          </a:xfrm>
          <a:noFill/>
          <a:ln/>
        </p:spPr>
        <p:txBody>
          <a:bodyPr/>
          <a:lstStyle/>
          <a:p>
            <a:endParaRPr lang="en-US" noProof="1"/>
          </a:p>
        </p:txBody>
      </p:sp>
    </p:spTree>
    <p:extLst>
      <p:ext uri="{BB962C8B-B14F-4D97-AF65-F5344CB8AC3E}">
        <p14:creationId xmlns:p14="http://schemas.microsoft.com/office/powerpoint/2010/main" val="188245350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BDAC266-5AD8-4191-8835-79891D760C0D}" type="slidenum">
              <a:rPr lang="de-DE" smtClean="0"/>
              <a:pPr/>
              <a:t>19</a:t>
            </a:fld>
            <a:endParaRPr lang="de-DE"/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22575" y="547688"/>
            <a:ext cx="4678363" cy="2632075"/>
          </a:xfrm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90650" y="3398838"/>
            <a:ext cx="7421563" cy="3181350"/>
          </a:xfrm>
          <a:noFill/>
          <a:ln/>
        </p:spPr>
        <p:txBody>
          <a:bodyPr/>
          <a:lstStyle/>
          <a:p>
            <a:endParaRPr lang="en-US" noProof="1"/>
          </a:p>
        </p:txBody>
      </p:sp>
    </p:spTree>
    <p:extLst>
      <p:ext uri="{BB962C8B-B14F-4D97-AF65-F5344CB8AC3E}">
        <p14:creationId xmlns:p14="http://schemas.microsoft.com/office/powerpoint/2010/main" val="6994977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FA580E7-A9E4-4274-B5CE-726B9F9CFBE6}" type="slidenum">
              <a:rPr lang="de-DE"/>
              <a:pPr/>
              <a:t>2</a:t>
            </a:fld>
            <a:endParaRPr lang="de-DE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22575" y="547688"/>
            <a:ext cx="4678363" cy="2632075"/>
          </a:xfrm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67852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BDAC266-5AD8-4191-8835-79891D760C0D}" type="slidenum">
              <a:rPr lang="de-DE" smtClean="0"/>
              <a:pPr/>
              <a:t>20</a:t>
            </a:fld>
            <a:endParaRPr lang="de-DE"/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22575" y="547688"/>
            <a:ext cx="4678363" cy="2632075"/>
          </a:xfrm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90650" y="3398838"/>
            <a:ext cx="7421563" cy="3181350"/>
          </a:xfrm>
          <a:noFill/>
          <a:ln/>
        </p:spPr>
        <p:txBody>
          <a:bodyPr/>
          <a:lstStyle/>
          <a:p>
            <a:endParaRPr lang="en-US" noProof="1"/>
          </a:p>
        </p:txBody>
      </p:sp>
    </p:spTree>
    <p:extLst>
      <p:ext uri="{BB962C8B-B14F-4D97-AF65-F5344CB8AC3E}">
        <p14:creationId xmlns:p14="http://schemas.microsoft.com/office/powerpoint/2010/main" val="50157317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BDAC266-5AD8-4191-8835-79891D760C0D}" type="slidenum">
              <a:rPr lang="de-DE" smtClean="0"/>
              <a:pPr/>
              <a:t>21</a:t>
            </a:fld>
            <a:endParaRPr lang="de-DE"/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22575" y="547688"/>
            <a:ext cx="4678363" cy="2632075"/>
          </a:xfrm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90650" y="3398838"/>
            <a:ext cx="7421563" cy="3181350"/>
          </a:xfrm>
          <a:noFill/>
          <a:ln/>
        </p:spPr>
        <p:txBody>
          <a:bodyPr/>
          <a:lstStyle/>
          <a:p>
            <a:endParaRPr lang="en-US" noProof="1"/>
          </a:p>
        </p:txBody>
      </p:sp>
    </p:spTree>
    <p:extLst>
      <p:ext uri="{BB962C8B-B14F-4D97-AF65-F5344CB8AC3E}">
        <p14:creationId xmlns:p14="http://schemas.microsoft.com/office/powerpoint/2010/main" val="213776289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BDAC266-5AD8-4191-8835-79891D760C0D}" type="slidenum">
              <a:rPr lang="de-DE" smtClean="0"/>
              <a:pPr/>
              <a:t>22</a:t>
            </a:fld>
            <a:endParaRPr lang="de-DE"/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22575" y="547688"/>
            <a:ext cx="4678363" cy="2632075"/>
          </a:xfrm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90650" y="3398838"/>
            <a:ext cx="7421563" cy="3181350"/>
          </a:xfrm>
          <a:noFill/>
          <a:ln/>
        </p:spPr>
        <p:txBody>
          <a:bodyPr/>
          <a:lstStyle/>
          <a:p>
            <a:endParaRPr lang="en-US" noProof="1"/>
          </a:p>
        </p:txBody>
      </p:sp>
    </p:spTree>
    <p:extLst>
      <p:ext uri="{BB962C8B-B14F-4D97-AF65-F5344CB8AC3E}">
        <p14:creationId xmlns:p14="http://schemas.microsoft.com/office/powerpoint/2010/main" val="4867180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BDAC266-5AD8-4191-8835-79891D760C0D}" type="slidenum">
              <a:rPr lang="de-DE" smtClean="0"/>
              <a:pPr/>
              <a:t>23</a:t>
            </a:fld>
            <a:endParaRPr lang="de-DE"/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22575" y="547688"/>
            <a:ext cx="4678363" cy="2632075"/>
          </a:xfrm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90650" y="3398838"/>
            <a:ext cx="7421563" cy="3181350"/>
          </a:xfrm>
          <a:noFill/>
          <a:ln/>
        </p:spPr>
        <p:txBody>
          <a:bodyPr/>
          <a:lstStyle/>
          <a:p>
            <a:endParaRPr lang="en-US" noProof="1"/>
          </a:p>
        </p:txBody>
      </p:sp>
    </p:spTree>
    <p:extLst>
      <p:ext uri="{BB962C8B-B14F-4D97-AF65-F5344CB8AC3E}">
        <p14:creationId xmlns:p14="http://schemas.microsoft.com/office/powerpoint/2010/main" val="268314423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BDAC266-5AD8-4191-8835-79891D760C0D}" type="slidenum">
              <a:rPr lang="de-DE" smtClean="0"/>
              <a:pPr/>
              <a:t>24</a:t>
            </a:fld>
            <a:endParaRPr lang="de-DE"/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22575" y="547688"/>
            <a:ext cx="4678363" cy="2632075"/>
          </a:xfrm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90650" y="3398838"/>
            <a:ext cx="7421563" cy="3181350"/>
          </a:xfrm>
          <a:noFill/>
          <a:ln/>
        </p:spPr>
        <p:txBody>
          <a:bodyPr/>
          <a:lstStyle/>
          <a:p>
            <a:endParaRPr lang="en-US" noProof="1"/>
          </a:p>
        </p:txBody>
      </p:sp>
    </p:spTree>
    <p:extLst>
      <p:ext uri="{BB962C8B-B14F-4D97-AF65-F5344CB8AC3E}">
        <p14:creationId xmlns:p14="http://schemas.microsoft.com/office/powerpoint/2010/main" val="258679510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BDAC266-5AD8-4191-8835-79891D760C0D}" type="slidenum">
              <a:rPr lang="de-DE" smtClean="0"/>
              <a:pPr/>
              <a:t>25</a:t>
            </a:fld>
            <a:endParaRPr lang="de-DE"/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22575" y="547688"/>
            <a:ext cx="4678363" cy="2632075"/>
          </a:xfrm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90650" y="3398838"/>
            <a:ext cx="7421563" cy="3181350"/>
          </a:xfrm>
          <a:noFill/>
          <a:ln/>
        </p:spPr>
        <p:txBody>
          <a:bodyPr/>
          <a:lstStyle/>
          <a:p>
            <a:endParaRPr lang="en-US" noProof="1"/>
          </a:p>
        </p:txBody>
      </p:sp>
    </p:spTree>
    <p:extLst>
      <p:ext uri="{BB962C8B-B14F-4D97-AF65-F5344CB8AC3E}">
        <p14:creationId xmlns:p14="http://schemas.microsoft.com/office/powerpoint/2010/main" val="225363925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BDAC266-5AD8-4191-8835-79891D760C0D}" type="slidenum">
              <a:rPr lang="de-DE" smtClean="0"/>
              <a:pPr/>
              <a:t>26</a:t>
            </a:fld>
            <a:endParaRPr lang="de-DE"/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22575" y="547688"/>
            <a:ext cx="4678363" cy="2632075"/>
          </a:xfrm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90650" y="3398838"/>
            <a:ext cx="7421563" cy="3181350"/>
          </a:xfrm>
          <a:noFill/>
          <a:ln/>
        </p:spPr>
        <p:txBody>
          <a:bodyPr/>
          <a:lstStyle/>
          <a:p>
            <a:endParaRPr lang="en-US" noProof="1"/>
          </a:p>
        </p:txBody>
      </p:sp>
    </p:spTree>
    <p:extLst>
      <p:ext uri="{BB962C8B-B14F-4D97-AF65-F5344CB8AC3E}">
        <p14:creationId xmlns:p14="http://schemas.microsoft.com/office/powerpoint/2010/main" val="234991955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BDAC266-5AD8-4191-8835-79891D760C0D}" type="slidenum">
              <a:rPr lang="de-DE" smtClean="0"/>
              <a:pPr/>
              <a:t>27</a:t>
            </a:fld>
            <a:endParaRPr lang="de-DE"/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22575" y="547688"/>
            <a:ext cx="4678363" cy="2632075"/>
          </a:xfrm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90650" y="3398838"/>
            <a:ext cx="7421563" cy="3181350"/>
          </a:xfrm>
          <a:noFill/>
          <a:ln/>
        </p:spPr>
        <p:txBody>
          <a:bodyPr/>
          <a:lstStyle/>
          <a:p>
            <a:endParaRPr lang="en-US" noProof="1"/>
          </a:p>
        </p:txBody>
      </p:sp>
    </p:spTree>
    <p:extLst>
      <p:ext uri="{BB962C8B-B14F-4D97-AF65-F5344CB8AC3E}">
        <p14:creationId xmlns:p14="http://schemas.microsoft.com/office/powerpoint/2010/main" val="323702021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BDAC266-5AD8-4191-8835-79891D760C0D}" type="slidenum">
              <a:rPr lang="de-DE" smtClean="0"/>
              <a:pPr/>
              <a:t>28</a:t>
            </a:fld>
            <a:endParaRPr lang="de-DE"/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22575" y="547688"/>
            <a:ext cx="4678363" cy="2632075"/>
          </a:xfrm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90650" y="3398838"/>
            <a:ext cx="7421563" cy="3181350"/>
          </a:xfrm>
          <a:noFill/>
          <a:ln/>
        </p:spPr>
        <p:txBody>
          <a:bodyPr/>
          <a:lstStyle/>
          <a:p>
            <a:endParaRPr lang="en-US" noProof="1"/>
          </a:p>
        </p:txBody>
      </p:sp>
    </p:spTree>
    <p:extLst>
      <p:ext uri="{BB962C8B-B14F-4D97-AF65-F5344CB8AC3E}">
        <p14:creationId xmlns:p14="http://schemas.microsoft.com/office/powerpoint/2010/main" val="160892530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BDAC266-5AD8-4191-8835-79891D760C0D}" type="slidenum">
              <a:rPr lang="de-DE" smtClean="0"/>
              <a:pPr/>
              <a:t>29</a:t>
            </a:fld>
            <a:endParaRPr lang="de-DE"/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22575" y="547688"/>
            <a:ext cx="4678363" cy="2632075"/>
          </a:xfrm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90650" y="3398838"/>
            <a:ext cx="7421563" cy="3181350"/>
          </a:xfrm>
          <a:noFill/>
          <a:ln/>
        </p:spPr>
        <p:txBody>
          <a:bodyPr/>
          <a:lstStyle/>
          <a:p>
            <a:endParaRPr lang="en-US" noProof="1"/>
          </a:p>
        </p:txBody>
      </p:sp>
    </p:spTree>
    <p:extLst>
      <p:ext uri="{BB962C8B-B14F-4D97-AF65-F5344CB8AC3E}">
        <p14:creationId xmlns:p14="http://schemas.microsoft.com/office/powerpoint/2010/main" val="19695534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BDAC266-5AD8-4191-8835-79891D760C0D}" type="slidenum">
              <a:rPr lang="de-DE" smtClean="0"/>
              <a:pPr/>
              <a:t>3</a:t>
            </a:fld>
            <a:endParaRPr lang="de-DE"/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22575" y="547688"/>
            <a:ext cx="4678363" cy="2632075"/>
          </a:xfrm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90650" y="3398838"/>
            <a:ext cx="7421563" cy="3181350"/>
          </a:xfrm>
          <a:noFill/>
          <a:ln/>
        </p:spPr>
        <p:txBody>
          <a:bodyPr/>
          <a:lstStyle/>
          <a:p>
            <a:endParaRPr lang="en-US" noProof="1"/>
          </a:p>
        </p:txBody>
      </p:sp>
    </p:spTree>
    <p:extLst>
      <p:ext uri="{BB962C8B-B14F-4D97-AF65-F5344CB8AC3E}">
        <p14:creationId xmlns:p14="http://schemas.microsoft.com/office/powerpoint/2010/main" val="138880085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BDAC266-5AD8-4191-8835-79891D760C0D}" type="slidenum">
              <a:rPr lang="de-DE" smtClean="0"/>
              <a:pPr/>
              <a:t>30</a:t>
            </a:fld>
            <a:endParaRPr lang="de-DE"/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22575" y="547688"/>
            <a:ext cx="4678363" cy="2632075"/>
          </a:xfrm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90650" y="3398838"/>
            <a:ext cx="7421563" cy="3181350"/>
          </a:xfrm>
          <a:noFill/>
          <a:ln/>
        </p:spPr>
        <p:txBody>
          <a:bodyPr/>
          <a:lstStyle/>
          <a:p>
            <a:endParaRPr lang="en-US" noProof="1"/>
          </a:p>
        </p:txBody>
      </p:sp>
    </p:spTree>
    <p:extLst>
      <p:ext uri="{BB962C8B-B14F-4D97-AF65-F5344CB8AC3E}">
        <p14:creationId xmlns:p14="http://schemas.microsoft.com/office/powerpoint/2010/main" val="180993280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BDAC266-5AD8-4191-8835-79891D760C0D}" type="slidenum">
              <a:rPr lang="de-DE" smtClean="0"/>
              <a:pPr/>
              <a:t>31</a:t>
            </a:fld>
            <a:endParaRPr lang="de-DE"/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22575" y="547688"/>
            <a:ext cx="4678363" cy="2632075"/>
          </a:xfrm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90650" y="3398838"/>
            <a:ext cx="7421563" cy="3181350"/>
          </a:xfrm>
          <a:noFill/>
          <a:ln/>
        </p:spPr>
        <p:txBody>
          <a:bodyPr/>
          <a:lstStyle/>
          <a:p>
            <a:endParaRPr lang="en-US" noProof="1"/>
          </a:p>
        </p:txBody>
      </p:sp>
    </p:spTree>
    <p:extLst>
      <p:ext uri="{BB962C8B-B14F-4D97-AF65-F5344CB8AC3E}">
        <p14:creationId xmlns:p14="http://schemas.microsoft.com/office/powerpoint/2010/main" val="83115109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BDAC266-5AD8-4191-8835-79891D760C0D}" type="slidenum">
              <a:rPr lang="de-DE" smtClean="0"/>
              <a:pPr/>
              <a:t>32</a:t>
            </a:fld>
            <a:endParaRPr lang="de-DE"/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22575" y="547688"/>
            <a:ext cx="4678363" cy="2632075"/>
          </a:xfrm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90650" y="3398838"/>
            <a:ext cx="7421563" cy="3181350"/>
          </a:xfrm>
          <a:noFill/>
          <a:ln/>
        </p:spPr>
        <p:txBody>
          <a:bodyPr/>
          <a:lstStyle/>
          <a:p>
            <a:endParaRPr lang="en-US" noProof="1"/>
          </a:p>
        </p:txBody>
      </p:sp>
    </p:spTree>
    <p:extLst>
      <p:ext uri="{BB962C8B-B14F-4D97-AF65-F5344CB8AC3E}">
        <p14:creationId xmlns:p14="http://schemas.microsoft.com/office/powerpoint/2010/main" val="390064861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BDAC266-5AD8-4191-8835-79891D760C0D}" type="slidenum">
              <a:rPr lang="de-DE" smtClean="0"/>
              <a:pPr/>
              <a:t>33</a:t>
            </a:fld>
            <a:endParaRPr lang="de-DE"/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22575" y="547688"/>
            <a:ext cx="4678363" cy="2632075"/>
          </a:xfrm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90650" y="3398838"/>
            <a:ext cx="7421563" cy="3181350"/>
          </a:xfrm>
          <a:noFill/>
          <a:ln/>
        </p:spPr>
        <p:txBody>
          <a:bodyPr/>
          <a:lstStyle/>
          <a:p>
            <a:endParaRPr lang="en-US" noProof="1"/>
          </a:p>
        </p:txBody>
      </p:sp>
    </p:spTree>
    <p:extLst>
      <p:ext uri="{BB962C8B-B14F-4D97-AF65-F5344CB8AC3E}">
        <p14:creationId xmlns:p14="http://schemas.microsoft.com/office/powerpoint/2010/main" val="208910220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BDAC266-5AD8-4191-8835-79891D760C0D}" type="slidenum">
              <a:rPr lang="de-DE" smtClean="0"/>
              <a:pPr/>
              <a:t>34</a:t>
            </a:fld>
            <a:endParaRPr lang="de-DE"/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22575" y="547688"/>
            <a:ext cx="4678363" cy="2632075"/>
          </a:xfrm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90650" y="3398838"/>
            <a:ext cx="7421563" cy="3181350"/>
          </a:xfrm>
          <a:noFill/>
          <a:ln/>
        </p:spPr>
        <p:txBody>
          <a:bodyPr/>
          <a:lstStyle/>
          <a:p>
            <a:endParaRPr lang="en-US" noProof="1"/>
          </a:p>
        </p:txBody>
      </p:sp>
    </p:spTree>
    <p:extLst>
      <p:ext uri="{BB962C8B-B14F-4D97-AF65-F5344CB8AC3E}">
        <p14:creationId xmlns:p14="http://schemas.microsoft.com/office/powerpoint/2010/main" val="84484757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BDAC266-5AD8-4191-8835-79891D760C0D}" type="slidenum">
              <a:rPr lang="de-DE" smtClean="0"/>
              <a:pPr/>
              <a:t>35</a:t>
            </a:fld>
            <a:endParaRPr lang="de-DE"/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22575" y="547688"/>
            <a:ext cx="4678363" cy="2632075"/>
          </a:xfrm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90650" y="3398838"/>
            <a:ext cx="7421563" cy="3181350"/>
          </a:xfrm>
          <a:noFill/>
          <a:ln/>
        </p:spPr>
        <p:txBody>
          <a:bodyPr/>
          <a:lstStyle/>
          <a:p>
            <a:endParaRPr lang="en-US" noProof="1"/>
          </a:p>
        </p:txBody>
      </p:sp>
    </p:spTree>
    <p:extLst>
      <p:ext uri="{BB962C8B-B14F-4D97-AF65-F5344CB8AC3E}">
        <p14:creationId xmlns:p14="http://schemas.microsoft.com/office/powerpoint/2010/main" val="288508556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BDAC266-5AD8-4191-8835-79891D760C0D}" type="slidenum">
              <a:rPr lang="de-DE" smtClean="0"/>
              <a:pPr/>
              <a:t>36</a:t>
            </a:fld>
            <a:endParaRPr lang="de-DE"/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22575" y="547688"/>
            <a:ext cx="4678363" cy="2632075"/>
          </a:xfrm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90650" y="3398838"/>
            <a:ext cx="7421563" cy="3181350"/>
          </a:xfrm>
          <a:noFill/>
          <a:ln/>
        </p:spPr>
        <p:txBody>
          <a:bodyPr/>
          <a:lstStyle/>
          <a:p>
            <a:endParaRPr lang="en-US" noProof="1"/>
          </a:p>
        </p:txBody>
      </p:sp>
    </p:spTree>
    <p:extLst>
      <p:ext uri="{BB962C8B-B14F-4D97-AF65-F5344CB8AC3E}">
        <p14:creationId xmlns:p14="http://schemas.microsoft.com/office/powerpoint/2010/main" val="108899265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BDAC266-5AD8-4191-8835-79891D760C0D}" type="slidenum">
              <a:rPr lang="de-DE" smtClean="0"/>
              <a:pPr/>
              <a:t>37</a:t>
            </a:fld>
            <a:endParaRPr lang="de-DE"/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22575" y="547688"/>
            <a:ext cx="4678363" cy="2632075"/>
          </a:xfrm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90650" y="3398838"/>
            <a:ext cx="7421563" cy="3181350"/>
          </a:xfrm>
          <a:noFill/>
          <a:ln/>
        </p:spPr>
        <p:txBody>
          <a:bodyPr/>
          <a:lstStyle/>
          <a:p>
            <a:endParaRPr lang="en-US" noProof="1"/>
          </a:p>
        </p:txBody>
      </p:sp>
    </p:spTree>
    <p:extLst>
      <p:ext uri="{BB962C8B-B14F-4D97-AF65-F5344CB8AC3E}">
        <p14:creationId xmlns:p14="http://schemas.microsoft.com/office/powerpoint/2010/main" val="212950451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BDAC266-5AD8-4191-8835-79891D760C0D}" type="slidenum">
              <a:rPr lang="de-DE" smtClean="0"/>
              <a:pPr/>
              <a:t>38</a:t>
            </a:fld>
            <a:endParaRPr lang="de-DE"/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22575" y="547688"/>
            <a:ext cx="4678363" cy="2632075"/>
          </a:xfrm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90650" y="3398838"/>
            <a:ext cx="7421563" cy="3181350"/>
          </a:xfrm>
          <a:noFill/>
          <a:ln/>
        </p:spPr>
        <p:txBody>
          <a:bodyPr/>
          <a:lstStyle/>
          <a:p>
            <a:endParaRPr lang="en-US" noProof="1"/>
          </a:p>
        </p:txBody>
      </p:sp>
    </p:spTree>
    <p:extLst>
      <p:ext uri="{BB962C8B-B14F-4D97-AF65-F5344CB8AC3E}">
        <p14:creationId xmlns:p14="http://schemas.microsoft.com/office/powerpoint/2010/main" val="58386224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BDAC266-5AD8-4191-8835-79891D760C0D}" type="slidenum">
              <a:rPr lang="de-DE" smtClean="0"/>
              <a:pPr/>
              <a:t>39</a:t>
            </a:fld>
            <a:endParaRPr lang="de-DE"/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22575" y="547688"/>
            <a:ext cx="4678363" cy="2632075"/>
          </a:xfrm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90650" y="3398838"/>
            <a:ext cx="7421563" cy="3181350"/>
          </a:xfrm>
          <a:noFill/>
          <a:ln/>
        </p:spPr>
        <p:txBody>
          <a:bodyPr/>
          <a:lstStyle/>
          <a:p>
            <a:endParaRPr lang="en-US" noProof="1"/>
          </a:p>
        </p:txBody>
      </p:sp>
    </p:spTree>
    <p:extLst>
      <p:ext uri="{BB962C8B-B14F-4D97-AF65-F5344CB8AC3E}">
        <p14:creationId xmlns:p14="http://schemas.microsoft.com/office/powerpoint/2010/main" val="17897377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FA580E7-A9E4-4274-B5CE-726B9F9CFBE6}" type="slidenum">
              <a:rPr lang="de-DE"/>
              <a:pPr/>
              <a:t>4</a:t>
            </a:fld>
            <a:endParaRPr lang="de-DE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22575" y="547688"/>
            <a:ext cx="4678363" cy="2632075"/>
          </a:xfrm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BDAC266-5AD8-4191-8835-79891D760C0D}" type="slidenum">
              <a:rPr lang="de-DE" smtClean="0"/>
              <a:pPr/>
              <a:t>40</a:t>
            </a:fld>
            <a:endParaRPr lang="de-DE"/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22575" y="547688"/>
            <a:ext cx="4678363" cy="2632075"/>
          </a:xfrm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90650" y="3398838"/>
            <a:ext cx="7421563" cy="3181350"/>
          </a:xfrm>
          <a:noFill/>
          <a:ln/>
        </p:spPr>
        <p:txBody>
          <a:bodyPr/>
          <a:lstStyle/>
          <a:p>
            <a:endParaRPr lang="en-US" noProof="1"/>
          </a:p>
        </p:txBody>
      </p:sp>
    </p:spTree>
    <p:extLst>
      <p:ext uri="{BB962C8B-B14F-4D97-AF65-F5344CB8AC3E}">
        <p14:creationId xmlns:p14="http://schemas.microsoft.com/office/powerpoint/2010/main" val="220808719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BDAC266-5AD8-4191-8835-79891D760C0D}" type="slidenum">
              <a:rPr lang="de-DE" smtClean="0"/>
              <a:pPr/>
              <a:t>41</a:t>
            </a:fld>
            <a:endParaRPr lang="de-DE"/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22575" y="547688"/>
            <a:ext cx="4678363" cy="2632075"/>
          </a:xfrm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90650" y="3398838"/>
            <a:ext cx="7421563" cy="3181350"/>
          </a:xfrm>
          <a:noFill/>
          <a:ln/>
        </p:spPr>
        <p:txBody>
          <a:bodyPr/>
          <a:lstStyle/>
          <a:p>
            <a:endParaRPr lang="en-US" noProof="1"/>
          </a:p>
        </p:txBody>
      </p:sp>
    </p:spTree>
    <p:extLst>
      <p:ext uri="{BB962C8B-B14F-4D97-AF65-F5344CB8AC3E}">
        <p14:creationId xmlns:p14="http://schemas.microsoft.com/office/powerpoint/2010/main" val="189679417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BDAC266-5AD8-4191-8835-79891D760C0D}" type="slidenum">
              <a:rPr lang="de-DE" smtClean="0"/>
              <a:pPr/>
              <a:t>42</a:t>
            </a:fld>
            <a:endParaRPr lang="de-DE"/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22575" y="547688"/>
            <a:ext cx="4678363" cy="2632075"/>
          </a:xfrm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90650" y="3398838"/>
            <a:ext cx="7421563" cy="3181350"/>
          </a:xfrm>
          <a:noFill/>
          <a:ln/>
        </p:spPr>
        <p:txBody>
          <a:bodyPr/>
          <a:lstStyle/>
          <a:p>
            <a:endParaRPr lang="en-US" noProof="1"/>
          </a:p>
        </p:txBody>
      </p:sp>
    </p:spTree>
    <p:extLst>
      <p:ext uri="{BB962C8B-B14F-4D97-AF65-F5344CB8AC3E}">
        <p14:creationId xmlns:p14="http://schemas.microsoft.com/office/powerpoint/2010/main" val="74465283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BDAC266-5AD8-4191-8835-79891D760C0D}" type="slidenum">
              <a:rPr lang="de-DE" smtClean="0"/>
              <a:pPr/>
              <a:t>43</a:t>
            </a:fld>
            <a:endParaRPr lang="de-DE"/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22575" y="547688"/>
            <a:ext cx="4678363" cy="2632075"/>
          </a:xfrm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90650" y="3398838"/>
            <a:ext cx="7421563" cy="3181350"/>
          </a:xfrm>
          <a:noFill/>
          <a:ln/>
        </p:spPr>
        <p:txBody>
          <a:bodyPr/>
          <a:lstStyle/>
          <a:p>
            <a:endParaRPr lang="en-US" noProof="1"/>
          </a:p>
        </p:txBody>
      </p:sp>
    </p:spTree>
    <p:extLst>
      <p:ext uri="{BB962C8B-B14F-4D97-AF65-F5344CB8AC3E}">
        <p14:creationId xmlns:p14="http://schemas.microsoft.com/office/powerpoint/2010/main" val="44670323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BDAC266-5AD8-4191-8835-79891D760C0D}" type="slidenum">
              <a:rPr lang="de-DE" smtClean="0"/>
              <a:pPr/>
              <a:t>44</a:t>
            </a:fld>
            <a:endParaRPr lang="de-DE"/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22575" y="547688"/>
            <a:ext cx="4678363" cy="2632075"/>
          </a:xfrm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90650" y="3398838"/>
            <a:ext cx="7421563" cy="3181350"/>
          </a:xfrm>
          <a:noFill/>
          <a:ln/>
        </p:spPr>
        <p:txBody>
          <a:bodyPr/>
          <a:lstStyle/>
          <a:p>
            <a:endParaRPr lang="en-US" noProof="1"/>
          </a:p>
        </p:txBody>
      </p:sp>
    </p:spTree>
    <p:extLst>
      <p:ext uri="{BB962C8B-B14F-4D97-AF65-F5344CB8AC3E}">
        <p14:creationId xmlns:p14="http://schemas.microsoft.com/office/powerpoint/2010/main" val="404168468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BDAC266-5AD8-4191-8835-79891D760C0D}" type="slidenum">
              <a:rPr lang="de-DE" smtClean="0"/>
              <a:pPr/>
              <a:t>45</a:t>
            </a:fld>
            <a:endParaRPr lang="de-DE"/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22575" y="547688"/>
            <a:ext cx="4678363" cy="2632075"/>
          </a:xfrm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90650" y="3398838"/>
            <a:ext cx="7421563" cy="3181350"/>
          </a:xfrm>
          <a:noFill/>
          <a:ln/>
        </p:spPr>
        <p:txBody>
          <a:bodyPr/>
          <a:lstStyle/>
          <a:p>
            <a:endParaRPr lang="en-US" noProof="1"/>
          </a:p>
        </p:txBody>
      </p:sp>
    </p:spTree>
    <p:extLst>
      <p:ext uri="{BB962C8B-B14F-4D97-AF65-F5344CB8AC3E}">
        <p14:creationId xmlns:p14="http://schemas.microsoft.com/office/powerpoint/2010/main" val="145606181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BDAC266-5AD8-4191-8835-79891D760C0D}" type="slidenum">
              <a:rPr lang="de-DE" smtClean="0"/>
              <a:pPr/>
              <a:t>46</a:t>
            </a:fld>
            <a:endParaRPr lang="de-DE"/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22575" y="547688"/>
            <a:ext cx="4678363" cy="2632075"/>
          </a:xfrm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90650" y="3398838"/>
            <a:ext cx="7421563" cy="3181350"/>
          </a:xfrm>
          <a:noFill/>
          <a:ln/>
        </p:spPr>
        <p:txBody>
          <a:bodyPr/>
          <a:lstStyle/>
          <a:p>
            <a:endParaRPr lang="en-US" noProof="1"/>
          </a:p>
        </p:txBody>
      </p:sp>
    </p:spTree>
    <p:extLst>
      <p:ext uri="{BB962C8B-B14F-4D97-AF65-F5344CB8AC3E}">
        <p14:creationId xmlns:p14="http://schemas.microsoft.com/office/powerpoint/2010/main" val="199275988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BDAC266-5AD8-4191-8835-79891D760C0D}" type="slidenum">
              <a:rPr lang="de-DE" smtClean="0"/>
              <a:pPr/>
              <a:t>47</a:t>
            </a:fld>
            <a:endParaRPr lang="de-DE"/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22575" y="547688"/>
            <a:ext cx="4678363" cy="2632075"/>
          </a:xfrm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90650" y="3398838"/>
            <a:ext cx="7421563" cy="3181350"/>
          </a:xfrm>
          <a:noFill/>
          <a:ln/>
        </p:spPr>
        <p:txBody>
          <a:bodyPr/>
          <a:lstStyle/>
          <a:p>
            <a:endParaRPr lang="en-US" noProof="1"/>
          </a:p>
        </p:txBody>
      </p:sp>
    </p:spTree>
    <p:extLst>
      <p:ext uri="{BB962C8B-B14F-4D97-AF65-F5344CB8AC3E}">
        <p14:creationId xmlns:p14="http://schemas.microsoft.com/office/powerpoint/2010/main" val="386729183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BDAC266-5AD8-4191-8835-79891D760C0D}" type="slidenum">
              <a:rPr lang="de-DE" smtClean="0"/>
              <a:pPr/>
              <a:t>48</a:t>
            </a:fld>
            <a:endParaRPr lang="de-DE"/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22575" y="547688"/>
            <a:ext cx="4678363" cy="2632075"/>
          </a:xfrm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90650" y="3398838"/>
            <a:ext cx="7421563" cy="3181350"/>
          </a:xfrm>
          <a:noFill/>
          <a:ln/>
        </p:spPr>
        <p:txBody>
          <a:bodyPr/>
          <a:lstStyle/>
          <a:p>
            <a:endParaRPr lang="en-US" noProof="1"/>
          </a:p>
        </p:txBody>
      </p:sp>
    </p:spTree>
    <p:extLst>
      <p:ext uri="{BB962C8B-B14F-4D97-AF65-F5344CB8AC3E}">
        <p14:creationId xmlns:p14="http://schemas.microsoft.com/office/powerpoint/2010/main" val="20557321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BDAC266-5AD8-4191-8835-79891D760C0D}" type="slidenum">
              <a:rPr lang="de-DE" smtClean="0"/>
              <a:pPr/>
              <a:t>49</a:t>
            </a:fld>
            <a:endParaRPr lang="de-DE"/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22575" y="547688"/>
            <a:ext cx="4678363" cy="2632075"/>
          </a:xfrm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90650" y="3398838"/>
            <a:ext cx="7421563" cy="3181350"/>
          </a:xfrm>
          <a:noFill/>
          <a:ln/>
        </p:spPr>
        <p:txBody>
          <a:bodyPr/>
          <a:lstStyle/>
          <a:p>
            <a:endParaRPr lang="en-US" noProof="1"/>
          </a:p>
        </p:txBody>
      </p:sp>
    </p:spTree>
    <p:extLst>
      <p:ext uri="{BB962C8B-B14F-4D97-AF65-F5344CB8AC3E}">
        <p14:creationId xmlns:p14="http://schemas.microsoft.com/office/powerpoint/2010/main" val="37418566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BDAC266-5AD8-4191-8835-79891D760C0D}" type="slidenum">
              <a:rPr lang="de-DE" smtClean="0"/>
              <a:pPr/>
              <a:t>5</a:t>
            </a:fld>
            <a:endParaRPr lang="de-DE"/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22575" y="547688"/>
            <a:ext cx="4678363" cy="2632075"/>
          </a:xfrm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90650" y="3398838"/>
            <a:ext cx="7421563" cy="3181350"/>
          </a:xfrm>
          <a:noFill/>
          <a:ln/>
        </p:spPr>
        <p:txBody>
          <a:bodyPr/>
          <a:lstStyle/>
          <a:p>
            <a:endParaRPr lang="en-US" noProof="1"/>
          </a:p>
        </p:txBody>
      </p:sp>
    </p:spTree>
    <p:extLst>
      <p:ext uri="{BB962C8B-B14F-4D97-AF65-F5344CB8AC3E}">
        <p14:creationId xmlns:p14="http://schemas.microsoft.com/office/powerpoint/2010/main" val="290701872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BDAC266-5AD8-4191-8835-79891D760C0D}" type="slidenum">
              <a:rPr lang="de-DE" smtClean="0"/>
              <a:pPr/>
              <a:t>50</a:t>
            </a:fld>
            <a:endParaRPr lang="de-DE"/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22575" y="547688"/>
            <a:ext cx="4678363" cy="2632075"/>
          </a:xfrm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90650" y="3398838"/>
            <a:ext cx="7421563" cy="3181350"/>
          </a:xfrm>
          <a:noFill/>
          <a:ln/>
        </p:spPr>
        <p:txBody>
          <a:bodyPr/>
          <a:lstStyle/>
          <a:p>
            <a:endParaRPr lang="en-US" noProof="1"/>
          </a:p>
        </p:txBody>
      </p:sp>
    </p:spTree>
    <p:extLst>
      <p:ext uri="{BB962C8B-B14F-4D97-AF65-F5344CB8AC3E}">
        <p14:creationId xmlns:p14="http://schemas.microsoft.com/office/powerpoint/2010/main" val="1220702483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BDAC266-5AD8-4191-8835-79891D760C0D}" type="slidenum">
              <a:rPr lang="de-DE" smtClean="0"/>
              <a:pPr/>
              <a:t>51</a:t>
            </a:fld>
            <a:endParaRPr lang="de-DE"/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22575" y="547688"/>
            <a:ext cx="4678363" cy="2632075"/>
          </a:xfrm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90650" y="3398838"/>
            <a:ext cx="7421563" cy="3181350"/>
          </a:xfrm>
          <a:noFill/>
          <a:ln/>
        </p:spPr>
        <p:txBody>
          <a:bodyPr/>
          <a:lstStyle/>
          <a:p>
            <a:endParaRPr lang="en-US" noProof="1"/>
          </a:p>
        </p:txBody>
      </p:sp>
    </p:spTree>
    <p:extLst>
      <p:ext uri="{BB962C8B-B14F-4D97-AF65-F5344CB8AC3E}">
        <p14:creationId xmlns:p14="http://schemas.microsoft.com/office/powerpoint/2010/main" val="656533150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BDAC266-5AD8-4191-8835-79891D760C0D}" type="slidenum">
              <a:rPr lang="de-DE" smtClean="0"/>
              <a:pPr/>
              <a:t>52</a:t>
            </a:fld>
            <a:endParaRPr lang="de-DE"/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22575" y="547688"/>
            <a:ext cx="4678363" cy="2632075"/>
          </a:xfrm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90650" y="3398838"/>
            <a:ext cx="7421563" cy="3181350"/>
          </a:xfrm>
          <a:noFill/>
          <a:ln/>
        </p:spPr>
        <p:txBody>
          <a:bodyPr/>
          <a:lstStyle/>
          <a:p>
            <a:endParaRPr lang="en-US" noProof="1"/>
          </a:p>
        </p:txBody>
      </p:sp>
    </p:spTree>
    <p:extLst>
      <p:ext uri="{BB962C8B-B14F-4D97-AF65-F5344CB8AC3E}">
        <p14:creationId xmlns:p14="http://schemas.microsoft.com/office/powerpoint/2010/main" val="556686875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BDAC266-5AD8-4191-8835-79891D760C0D}" type="slidenum">
              <a:rPr lang="de-DE" smtClean="0"/>
              <a:pPr/>
              <a:t>53</a:t>
            </a:fld>
            <a:endParaRPr lang="de-DE"/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22575" y="547688"/>
            <a:ext cx="4678363" cy="2632075"/>
          </a:xfrm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90650" y="3398838"/>
            <a:ext cx="7421563" cy="3181350"/>
          </a:xfrm>
          <a:noFill/>
          <a:ln/>
        </p:spPr>
        <p:txBody>
          <a:bodyPr/>
          <a:lstStyle/>
          <a:p>
            <a:endParaRPr lang="en-US" noProof="1"/>
          </a:p>
        </p:txBody>
      </p:sp>
    </p:spTree>
    <p:extLst>
      <p:ext uri="{BB962C8B-B14F-4D97-AF65-F5344CB8AC3E}">
        <p14:creationId xmlns:p14="http://schemas.microsoft.com/office/powerpoint/2010/main" val="2747343783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FA580E7-A9E4-4274-B5CE-726B9F9CFBE6}" type="slidenum">
              <a:rPr lang="de-DE"/>
              <a:pPr/>
              <a:t>54</a:t>
            </a:fld>
            <a:endParaRPr lang="de-DE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BDAC266-5AD8-4191-8835-79891D760C0D}" type="slidenum">
              <a:rPr lang="de-DE" smtClean="0"/>
              <a:pPr/>
              <a:t>55</a:t>
            </a:fld>
            <a:endParaRPr lang="de-DE"/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22575" y="547688"/>
            <a:ext cx="4678363" cy="2632075"/>
          </a:xfrm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90650" y="3398838"/>
            <a:ext cx="7421563" cy="3181350"/>
          </a:xfrm>
          <a:noFill/>
          <a:ln/>
        </p:spPr>
        <p:txBody>
          <a:bodyPr/>
          <a:lstStyle/>
          <a:p>
            <a:endParaRPr lang="en-US" noProof="1"/>
          </a:p>
        </p:txBody>
      </p:sp>
    </p:spTree>
    <p:extLst>
      <p:ext uri="{BB962C8B-B14F-4D97-AF65-F5344CB8AC3E}">
        <p14:creationId xmlns:p14="http://schemas.microsoft.com/office/powerpoint/2010/main" val="2646584579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BDAC266-5AD8-4191-8835-79891D760C0D}" type="slidenum">
              <a:rPr lang="de-DE" smtClean="0"/>
              <a:pPr/>
              <a:t>56</a:t>
            </a:fld>
            <a:endParaRPr lang="de-DE"/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22575" y="547688"/>
            <a:ext cx="4678363" cy="2632075"/>
          </a:xfrm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90650" y="3398838"/>
            <a:ext cx="7421563" cy="3181350"/>
          </a:xfrm>
          <a:noFill/>
          <a:ln/>
        </p:spPr>
        <p:txBody>
          <a:bodyPr/>
          <a:lstStyle/>
          <a:p>
            <a:endParaRPr lang="en-US" noProof="1"/>
          </a:p>
        </p:txBody>
      </p:sp>
    </p:spTree>
    <p:extLst>
      <p:ext uri="{BB962C8B-B14F-4D97-AF65-F5344CB8AC3E}">
        <p14:creationId xmlns:p14="http://schemas.microsoft.com/office/powerpoint/2010/main" val="2138541626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BDAC266-5AD8-4191-8835-79891D760C0D}" type="slidenum">
              <a:rPr lang="de-DE" smtClean="0"/>
              <a:pPr/>
              <a:t>57</a:t>
            </a:fld>
            <a:endParaRPr lang="de-DE"/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22575" y="547688"/>
            <a:ext cx="4678363" cy="2632075"/>
          </a:xfrm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90650" y="3398838"/>
            <a:ext cx="7421563" cy="3181350"/>
          </a:xfrm>
          <a:noFill/>
          <a:ln/>
        </p:spPr>
        <p:txBody>
          <a:bodyPr/>
          <a:lstStyle/>
          <a:p>
            <a:endParaRPr lang="en-US" noProof="1"/>
          </a:p>
        </p:txBody>
      </p:sp>
    </p:spTree>
    <p:extLst>
      <p:ext uri="{BB962C8B-B14F-4D97-AF65-F5344CB8AC3E}">
        <p14:creationId xmlns:p14="http://schemas.microsoft.com/office/powerpoint/2010/main" val="1972792049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BDAC266-5AD8-4191-8835-79891D760C0D}" type="slidenum">
              <a:rPr lang="de-DE" smtClean="0"/>
              <a:pPr/>
              <a:t>58</a:t>
            </a:fld>
            <a:endParaRPr lang="de-DE"/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22575" y="547688"/>
            <a:ext cx="4678363" cy="2632075"/>
          </a:xfrm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90650" y="3398838"/>
            <a:ext cx="7421563" cy="3181350"/>
          </a:xfrm>
          <a:noFill/>
          <a:ln/>
        </p:spPr>
        <p:txBody>
          <a:bodyPr/>
          <a:lstStyle/>
          <a:p>
            <a:endParaRPr lang="en-US" noProof="1"/>
          </a:p>
        </p:txBody>
      </p:sp>
    </p:spTree>
    <p:extLst>
      <p:ext uri="{BB962C8B-B14F-4D97-AF65-F5344CB8AC3E}">
        <p14:creationId xmlns:p14="http://schemas.microsoft.com/office/powerpoint/2010/main" val="1133191998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BDAC266-5AD8-4191-8835-79891D760C0D}" type="slidenum">
              <a:rPr lang="de-DE" smtClean="0"/>
              <a:pPr/>
              <a:t>59</a:t>
            </a:fld>
            <a:endParaRPr lang="de-DE"/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22575" y="547688"/>
            <a:ext cx="4678363" cy="2632075"/>
          </a:xfrm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90650" y="3398838"/>
            <a:ext cx="7421563" cy="3181350"/>
          </a:xfrm>
          <a:noFill/>
          <a:ln/>
        </p:spPr>
        <p:txBody>
          <a:bodyPr/>
          <a:lstStyle/>
          <a:p>
            <a:endParaRPr lang="en-US" noProof="1"/>
          </a:p>
        </p:txBody>
      </p:sp>
    </p:spTree>
    <p:extLst>
      <p:ext uri="{BB962C8B-B14F-4D97-AF65-F5344CB8AC3E}">
        <p14:creationId xmlns:p14="http://schemas.microsoft.com/office/powerpoint/2010/main" val="32144613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BDAC266-5AD8-4191-8835-79891D760C0D}" type="slidenum">
              <a:rPr lang="de-DE" smtClean="0"/>
              <a:pPr/>
              <a:t>6</a:t>
            </a:fld>
            <a:endParaRPr lang="de-DE"/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22575" y="547688"/>
            <a:ext cx="4678363" cy="2632075"/>
          </a:xfrm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90650" y="3398838"/>
            <a:ext cx="7421563" cy="3181350"/>
          </a:xfrm>
          <a:noFill/>
          <a:ln/>
        </p:spPr>
        <p:txBody>
          <a:bodyPr/>
          <a:lstStyle/>
          <a:p>
            <a:endParaRPr lang="en-US" noProof="1"/>
          </a:p>
        </p:txBody>
      </p:sp>
    </p:spTree>
    <p:extLst>
      <p:ext uri="{BB962C8B-B14F-4D97-AF65-F5344CB8AC3E}">
        <p14:creationId xmlns:p14="http://schemas.microsoft.com/office/powerpoint/2010/main" val="22332351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BDAC266-5AD8-4191-8835-79891D760C0D}" type="slidenum">
              <a:rPr lang="de-DE" smtClean="0"/>
              <a:pPr/>
              <a:t>7</a:t>
            </a:fld>
            <a:endParaRPr lang="de-DE"/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22575" y="547688"/>
            <a:ext cx="4678363" cy="2632075"/>
          </a:xfrm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90650" y="3398838"/>
            <a:ext cx="7421563" cy="3181350"/>
          </a:xfrm>
          <a:noFill/>
          <a:ln/>
        </p:spPr>
        <p:txBody>
          <a:bodyPr/>
          <a:lstStyle/>
          <a:p>
            <a:endParaRPr lang="en-US" noProof="1"/>
          </a:p>
        </p:txBody>
      </p:sp>
    </p:spTree>
    <p:extLst>
      <p:ext uri="{BB962C8B-B14F-4D97-AF65-F5344CB8AC3E}">
        <p14:creationId xmlns:p14="http://schemas.microsoft.com/office/powerpoint/2010/main" val="10580685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BDAC266-5AD8-4191-8835-79891D760C0D}" type="slidenum">
              <a:rPr lang="de-DE" smtClean="0"/>
              <a:pPr/>
              <a:t>8</a:t>
            </a:fld>
            <a:endParaRPr lang="de-DE"/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22575" y="547688"/>
            <a:ext cx="4678363" cy="2632075"/>
          </a:xfrm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90650" y="3398838"/>
            <a:ext cx="7421563" cy="3181350"/>
          </a:xfrm>
          <a:noFill/>
          <a:ln/>
        </p:spPr>
        <p:txBody>
          <a:bodyPr/>
          <a:lstStyle/>
          <a:p>
            <a:endParaRPr lang="en-US" noProof="1"/>
          </a:p>
        </p:txBody>
      </p:sp>
    </p:spTree>
    <p:extLst>
      <p:ext uri="{BB962C8B-B14F-4D97-AF65-F5344CB8AC3E}">
        <p14:creationId xmlns:p14="http://schemas.microsoft.com/office/powerpoint/2010/main" val="12799327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BDAC266-5AD8-4191-8835-79891D760C0D}" type="slidenum">
              <a:rPr lang="de-DE" smtClean="0"/>
              <a:pPr/>
              <a:t>9</a:t>
            </a:fld>
            <a:endParaRPr lang="de-DE"/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22575" y="547688"/>
            <a:ext cx="4678363" cy="2632075"/>
          </a:xfrm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90650" y="3398838"/>
            <a:ext cx="7421563" cy="3181350"/>
          </a:xfrm>
          <a:noFill/>
          <a:ln/>
        </p:spPr>
        <p:txBody>
          <a:bodyPr/>
          <a:lstStyle/>
          <a:p>
            <a:endParaRPr lang="en-US" noProof="1"/>
          </a:p>
        </p:txBody>
      </p:sp>
    </p:spTree>
    <p:extLst>
      <p:ext uri="{BB962C8B-B14F-4D97-AF65-F5344CB8AC3E}">
        <p14:creationId xmlns:p14="http://schemas.microsoft.com/office/powerpoint/2010/main" val="40616453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79E587-FE28-4688-BB29-2C573B4B99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3924" y="403225"/>
            <a:ext cx="11591929" cy="14605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29276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13720" y="1492250"/>
            <a:ext cx="11400362" cy="470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520198" name="ppt-2003-11-01"/>
          <p:cNvSpPr txBox="1">
            <a:spLocks noChangeArrowheads="1"/>
          </p:cNvSpPr>
          <p:nvPr/>
        </p:nvSpPr>
        <p:spPr bwMode="auto">
          <a:xfrm flipH="1" flipV="1">
            <a:off x="12835134" y="609600"/>
            <a:ext cx="95785" cy="7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rot="10800000" wrap="none" lIns="0" tIns="0" rIns="0" bIns="0"/>
          <a:lstStyle/>
          <a:p>
            <a:endParaRPr lang="en-GB" sz="2514">
              <a:latin typeface="Frutiger 65 Bold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7" r:id="rId2"/>
    <p:sldLayoutId id="2147483652" r:id="rId3"/>
    <p:sldLayoutId id="2147483656" r:id="rId4"/>
  </p:sldLayoutIdLst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hf hdr="0" ftr="0" dt="0"/>
  <p:txStyles>
    <p:titleStyle>
      <a:lvl1pPr algn="l" defTabSz="1309040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520">
          <a:solidFill>
            <a:schemeClr val="tx2"/>
          </a:solidFill>
          <a:latin typeface="+mj-lt"/>
          <a:ea typeface="+mj-ea"/>
          <a:cs typeface="+mj-cs"/>
        </a:defRPr>
      </a:lvl1pPr>
      <a:lvl2pPr algn="l" defTabSz="1309040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520">
          <a:solidFill>
            <a:schemeClr val="tx2"/>
          </a:solidFill>
          <a:latin typeface="Times New Roman" pitchFamily="18" charset="0"/>
        </a:defRPr>
      </a:lvl2pPr>
      <a:lvl3pPr algn="l" defTabSz="1309040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520">
          <a:solidFill>
            <a:schemeClr val="tx2"/>
          </a:solidFill>
          <a:latin typeface="Times New Roman" pitchFamily="18" charset="0"/>
        </a:defRPr>
      </a:lvl3pPr>
      <a:lvl4pPr algn="l" defTabSz="1309040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520">
          <a:solidFill>
            <a:schemeClr val="tx2"/>
          </a:solidFill>
          <a:latin typeface="Times New Roman" pitchFamily="18" charset="0"/>
        </a:defRPr>
      </a:lvl4pPr>
      <a:lvl5pPr algn="l" defTabSz="1309040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520">
          <a:solidFill>
            <a:schemeClr val="tx2"/>
          </a:solidFill>
          <a:latin typeface="Times New Roman" pitchFamily="18" charset="0"/>
        </a:defRPr>
      </a:lvl5pPr>
      <a:lvl6pPr marL="574700" algn="l" defTabSz="1309040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520">
          <a:solidFill>
            <a:schemeClr val="tx2"/>
          </a:solidFill>
          <a:latin typeface="Times New Roman" pitchFamily="18" charset="0"/>
        </a:defRPr>
      </a:lvl6pPr>
      <a:lvl7pPr marL="1149401" algn="l" defTabSz="1309040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520">
          <a:solidFill>
            <a:schemeClr val="tx2"/>
          </a:solidFill>
          <a:latin typeface="Times New Roman" pitchFamily="18" charset="0"/>
        </a:defRPr>
      </a:lvl7pPr>
      <a:lvl8pPr marL="1724101" algn="l" defTabSz="1309040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520">
          <a:solidFill>
            <a:schemeClr val="tx2"/>
          </a:solidFill>
          <a:latin typeface="Times New Roman" pitchFamily="18" charset="0"/>
        </a:defRPr>
      </a:lvl8pPr>
      <a:lvl9pPr marL="2298802" algn="l" defTabSz="1309040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520">
          <a:solidFill>
            <a:schemeClr val="tx2"/>
          </a:solidFill>
          <a:latin typeface="Times New Roman" pitchFamily="18" charset="0"/>
        </a:defRPr>
      </a:lvl9pPr>
    </p:titleStyle>
    <p:bodyStyle>
      <a:lvl1pPr algn="l" defTabSz="1309040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defRPr sz="3017">
          <a:solidFill>
            <a:schemeClr val="tx1"/>
          </a:solidFill>
          <a:latin typeface="+mn-lt"/>
          <a:ea typeface="+mn-ea"/>
          <a:cs typeface="+mn-cs"/>
        </a:defRPr>
      </a:lvl1pPr>
      <a:lvl2pPr marL="862051" indent="-409076" algn="l" defTabSz="1309040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n"/>
        <a:defRPr sz="2765">
          <a:solidFill>
            <a:schemeClr val="tx1"/>
          </a:solidFill>
          <a:latin typeface="Frutiger 55 Roman" pitchFamily="34" charset="0"/>
        </a:defRPr>
      </a:lvl2pPr>
      <a:lvl3pPr marL="1147406" indent="-329256" algn="l" defTabSz="1309040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n"/>
        <a:defRPr sz="2514">
          <a:solidFill>
            <a:schemeClr val="tx1"/>
          </a:solidFill>
          <a:latin typeface="Frutiger 55 Roman" pitchFamily="34" charset="0"/>
        </a:defRPr>
      </a:lvl3pPr>
      <a:lvl4pPr marL="1572444" indent="-331251" algn="l" defTabSz="1309040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n"/>
        <a:defRPr>
          <a:solidFill>
            <a:schemeClr val="tx1"/>
          </a:solidFill>
          <a:latin typeface="Frutiger 55 Roman" pitchFamily="34" charset="0"/>
        </a:defRPr>
      </a:lvl4pPr>
      <a:lvl5pPr marL="1941610" indent="-327260" algn="l" defTabSz="1309040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n"/>
        <a:defRPr sz="2011">
          <a:solidFill>
            <a:schemeClr val="tx1"/>
          </a:solidFill>
          <a:latin typeface="Frutiger 55 Roman" pitchFamily="34" charset="0"/>
        </a:defRPr>
      </a:lvl5pPr>
      <a:lvl6pPr marL="3524031" indent="-327260" algn="l" defTabSz="1309040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n"/>
        <a:defRPr sz="2011">
          <a:solidFill>
            <a:schemeClr val="tx1"/>
          </a:solidFill>
          <a:latin typeface="Frutiger 55 Roman" pitchFamily="34" charset="0"/>
        </a:defRPr>
      </a:lvl6pPr>
      <a:lvl7pPr marL="4098731" indent="-327260" algn="l" defTabSz="1309040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n"/>
        <a:defRPr sz="2011">
          <a:solidFill>
            <a:schemeClr val="tx1"/>
          </a:solidFill>
          <a:latin typeface="Frutiger 55 Roman" pitchFamily="34" charset="0"/>
        </a:defRPr>
      </a:lvl7pPr>
      <a:lvl8pPr marL="4673432" indent="-327260" algn="l" defTabSz="1309040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n"/>
        <a:defRPr sz="2011">
          <a:solidFill>
            <a:schemeClr val="tx1"/>
          </a:solidFill>
          <a:latin typeface="Frutiger 55 Roman" pitchFamily="34" charset="0"/>
        </a:defRPr>
      </a:lvl8pPr>
      <a:lvl9pPr marL="5248132" indent="-327260" algn="l" defTabSz="1309040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n"/>
        <a:defRPr sz="2011">
          <a:solidFill>
            <a:schemeClr val="tx1"/>
          </a:solidFill>
          <a:latin typeface="Frutiger 55 Roman" pitchFamily="34" charset="0"/>
        </a:defRPr>
      </a:lvl9pPr>
    </p:bodyStyle>
    <p:otherStyle>
      <a:defPPr>
        <a:defRPr lang="en-US"/>
      </a:defPPr>
      <a:lvl1pPr marL="0" algn="l" defTabSz="1149401" rtl="0" eaLnBrk="1" latinLnBrk="0" hangingPunct="1">
        <a:defRPr sz="2263" kern="1200">
          <a:solidFill>
            <a:schemeClr val="tx1"/>
          </a:solidFill>
          <a:latin typeface="+mn-lt"/>
          <a:ea typeface="+mn-ea"/>
          <a:cs typeface="+mn-cs"/>
        </a:defRPr>
      </a:lvl1pPr>
      <a:lvl2pPr marL="574700" algn="l" defTabSz="1149401" rtl="0" eaLnBrk="1" latinLnBrk="0" hangingPunct="1">
        <a:defRPr sz="2263" kern="1200">
          <a:solidFill>
            <a:schemeClr val="tx1"/>
          </a:solidFill>
          <a:latin typeface="+mn-lt"/>
          <a:ea typeface="+mn-ea"/>
          <a:cs typeface="+mn-cs"/>
        </a:defRPr>
      </a:lvl2pPr>
      <a:lvl3pPr marL="1149401" algn="l" defTabSz="1149401" rtl="0" eaLnBrk="1" latinLnBrk="0" hangingPunct="1">
        <a:defRPr sz="2263" kern="1200">
          <a:solidFill>
            <a:schemeClr val="tx1"/>
          </a:solidFill>
          <a:latin typeface="+mn-lt"/>
          <a:ea typeface="+mn-ea"/>
          <a:cs typeface="+mn-cs"/>
        </a:defRPr>
      </a:lvl3pPr>
      <a:lvl4pPr marL="1724101" algn="l" defTabSz="1149401" rtl="0" eaLnBrk="1" latinLnBrk="0" hangingPunct="1">
        <a:defRPr sz="2263" kern="1200">
          <a:solidFill>
            <a:schemeClr val="tx1"/>
          </a:solidFill>
          <a:latin typeface="+mn-lt"/>
          <a:ea typeface="+mn-ea"/>
          <a:cs typeface="+mn-cs"/>
        </a:defRPr>
      </a:lvl4pPr>
      <a:lvl5pPr marL="2298802" algn="l" defTabSz="1149401" rtl="0" eaLnBrk="1" latinLnBrk="0" hangingPunct="1">
        <a:defRPr sz="2263" kern="1200">
          <a:solidFill>
            <a:schemeClr val="tx1"/>
          </a:solidFill>
          <a:latin typeface="+mn-lt"/>
          <a:ea typeface="+mn-ea"/>
          <a:cs typeface="+mn-cs"/>
        </a:defRPr>
      </a:lvl5pPr>
      <a:lvl6pPr marL="2873502" algn="l" defTabSz="1149401" rtl="0" eaLnBrk="1" latinLnBrk="0" hangingPunct="1">
        <a:defRPr sz="2263" kern="1200">
          <a:solidFill>
            <a:schemeClr val="tx1"/>
          </a:solidFill>
          <a:latin typeface="+mn-lt"/>
          <a:ea typeface="+mn-ea"/>
          <a:cs typeface="+mn-cs"/>
        </a:defRPr>
      </a:lvl6pPr>
      <a:lvl7pPr marL="3448202" algn="l" defTabSz="1149401" rtl="0" eaLnBrk="1" latinLnBrk="0" hangingPunct="1">
        <a:defRPr sz="2263" kern="1200">
          <a:solidFill>
            <a:schemeClr val="tx1"/>
          </a:solidFill>
          <a:latin typeface="+mn-lt"/>
          <a:ea typeface="+mn-ea"/>
          <a:cs typeface="+mn-cs"/>
        </a:defRPr>
      </a:lvl7pPr>
      <a:lvl8pPr marL="4022903" algn="l" defTabSz="1149401" rtl="0" eaLnBrk="1" latinLnBrk="0" hangingPunct="1">
        <a:defRPr sz="2263" kern="1200">
          <a:solidFill>
            <a:schemeClr val="tx1"/>
          </a:solidFill>
          <a:latin typeface="+mn-lt"/>
          <a:ea typeface="+mn-ea"/>
          <a:cs typeface="+mn-cs"/>
        </a:defRPr>
      </a:lvl8pPr>
      <a:lvl9pPr marL="4597603" algn="l" defTabSz="1149401" rtl="0" eaLnBrk="1" latinLnBrk="0" hangingPunct="1">
        <a:defRPr sz="226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helmut@hscherzer.de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helmut@hscherzer.de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4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8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45885" y="365977"/>
            <a:ext cx="12038519" cy="7886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25" b="1">
                <a:solidFill>
                  <a:schemeClr val="accent1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Dita-OT – </a:t>
            </a:r>
            <a:r>
              <a:rPr lang="en-US" sz="4525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How far can you go?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096151" y="6069877"/>
            <a:ext cx="4797304" cy="1137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63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Dipl. </a:t>
            </a:r>
            <a:r>
              <a:rPr lang="en-US" sz="2263" b="1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Ing</a:t>
            </a:r>
            <a:r>
              <a:rPr lang="en-US" sz="2263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 Helmut Scherzer</a:t>
            </a:r>
          </a:p>
          <a:p>
            <a:r>
              <a:rPr lang="en-US" sz="2263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Security Analyst</a:t>
            </a:r>
          </a:p>
          <a:p>
            <a:r>
              <a:rPr lang="en-US" sz="176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3"/>
              </a:rPr>
              <a:t>helmut@hscherzer.de</a:t>
            </a:r>
            <a:r>
              <a:rPr lang="en-US" sz="2263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751" y="1756349"/>
            <a:ext cx="5751372" cy="43135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DF010A7-1F4C-4B8A-BA26-9E08F1DA05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6004" y="1685594"/>
            <a:ext cx="2780559" cy="5508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543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B80C060-67D4-43B0-BDC8-05C9969D11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5711" y="2555701"/>
            <a:ext cx="3557457" cy="4881893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104DB6F-D0F2-4B65-A218-0724502DFF9C}"/>
              </a:ext>
            </a:extLst>
          </p:cNvPr>
          <p:cNvSpPr txBox="1"/>
          <p:nvPr/>
        </p:nvSpPr>
        <p:spPr>
          <a:xfrm>
            <a:off x="1247279" y="179437"/>
            <a:ext cx="11377264" cy="711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>
                <a:solidFill>
                  <a:schemeClr val="accent1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Extensions to Paragraph</a:t>
            </a:r>
            <a:r>
              <a:rPr lang="en-US" sz="4022" b="1">
                <a:solidFill>
                  <a:schemeClr val="accent1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>
                <a:solidFill>
                  <a:schemeClr val="accent1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"&lt;p&gt;" on absolute page position</a:t>
            </a:r>
            <a:endParaRPr lang="en-US" sz="48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2FCC8F9-583B-46DC-B8FF-9A1FD12EF90E}"/>
              </a:ext>
            </a:extLst>
          </p:cNvPr>
          <p:cNvSpPr/>
          <p:nvPr/>
        </p:nvSpPr>
        <p:spPr>
          <a:xfrm>
            <a:off x="2230135" y="1695166"/>
            <a:ext cx="98026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80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&lt;p </a:t>
            </a:r>
            <a:r>
              <a:rPr lang="de-DE" sz="1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@outputclass="</a:t>
            </a:r>
            <a:r>
              <a:rPr lang="de-DE" sz="18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abspos=150mm</a:t>
            </a:r>
            <a:r>
              <a:rPr lang="de-DE" sz="1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"</a:t>
            </a:r>
            <a:r>
              <a:rPr lang="de-DE" sz="180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...        &lt;/p&gt;</a:t>
            </a:r>
            <a:r>
              <a:rPr lang="de-DE" sz="1800">
                <a:latin typeface="Arial" panose="020B0604020202020204" pitchFamily="34" charset="0"/>
                <a:cs typeface="Arial" panose="020B0604020202020204" pitchFamily="34" charset="0"/>
              </a:rPr>
              <a:t>  places paragraph </a:t>
            </a:r>
            <a:r>
              <a:rPr lang="de-DE" sz="18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150mm</a:t>
            </a:r>
            <a:r>
              <a:rPr lang="de-DE" sz="1800">
                <a:solidFill>
                  <a:srgbClr val="0099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below top-margin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CE82774-5180-400E-A8A5-FEA8E5D3DC55}"/>
              </a:ext>
            </a:extLst>
          </p:cNvPr>
          <p:cNvGrpSpPr/>
          <p:nvPr/>
        </p:nvGrpSpPr>
        <p:grpSpPr>
          <a:xfrm>
            <a:off x="6967849" y="2555701"/>
            <a:ext cx="400110" cy="1800200"/>
            <a:chOff x="8552025" y="2555701"/>
            <a:chExt cx="400110" cy="2016224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63B7E2BF-5E09-4FFC-8170-22623B04C367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8562814" y="2555701"/>
              <a:ext cx="0" cy="201622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accent1"/>
              </a:solidFill>
              <a:prstDash val="solid"/>
              <a:round/>
              <a:headEnd type="triangle" w="med" len="med"/>
              <a:tailEnd type="triangle" w="med" len="med"/>
            </a:ln>
            <a:effectLst/>
          </p:spPr>
        </p:cxn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967855E-6B46-4D32-9C65-9C289A458277}"/>
                </a:ext>
              </a:extLst>
            </p:cNvPr>
            <p:cNvSpPr/>
            <p:nvPr/>
          </p:nvSpPr>
          <p:spPr>
            <a:xfrm rot="5400000">
              <a:off x="8218119" y="3387761"/>
              <a:ext cx="1067921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150mm</a:t>
              </a:r>
              <a:endParaRPr lang="de-DE">
                <a:solidFill>
                  <a:srgbClr val="0000FF"/>
                </a:solidFill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0381952D-8B5A-46D3-8DA7-040D4DC298CF}"/>
              </a:ext>
            </a:extLst>
          </p:cNvPr>
          <p:cNvSpPr/>
          <p:nvPr/>
        </p:nvSpPr>
        <p:spPr>
          <a:xfrm>
            <a:off x="1247279" y="4067869"/>
            <a:ext cx="378579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Perfect for</a:t>
            </a:r>
            <a:br>
              <a:rPr lang="en-US" b="1">
                <a:solidFill>
                  <a:schemeClr val="accent1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en-US" b="1">
                <a:solidFill>
                  <a:schemeClr val="accent1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"Creating letters with DITA"</a:t>
            </a:r>
            <a:endParaRPr lang="de-DE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12DBF99-543C-4578-BC8E-C28B0EAF408C}"/>
              </a:ext>
            </a:extLst>
          </p:cNvPr>
          <p:cNvCxnSpPr/>
          <p:nvPr/>
        </p:nvCxnSpPr>
        <p:spPr bwMode="auto">
          <a:xfrm flipH="1">
            <a:off x="5389835" y="4355901"/>
            <a:ext cx="288032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50000"/>
              </a:schemeClr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422535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1FE7DB0-C1FA-439B-AD9A-6237C64E95E0}"/>
              </a:ext>
            </a:extLst>
          </p:cNvPr>
          <p:cNvSpPr/>
          <p:nvPr/>
        </p:nvSpPr>
        <p:spPr bwMode="auto">
          <a:xfrm>
            <a:off x="3435281" y="3491805"/>
            <a:ext cx="2185436" cy="400110"/>
          </a:xfrm>
          <a:prstGeom prst="rect">
            <a:avLst/>
          </a:prstGeom>
          <a:solidFill>
            <a:srgbClr val="FFFFCC"/>
          </a:solidFill>
          <a:ln w="9525" cap="flat" cmpd="sng" algn="ctr">
            <a:solidFill>
              <a:srgbClr val="FFFF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Frutiger 55 Roman" pitchFamily="34" charset="0"/>
            </a:endParaRPr>
          </a:p>
        </p:txBody>
      </p:sp>
      <p:sp>
        <p:nvSpPr>
          <p:cNvPr id="29" name="Scroll: Horizontal 28">
            <a:extLst>
              <a:ext uri="{FF2B5EF4-FFF2-40B4-BE49-F238E27FC236}">
                <a16:creationId xmlns:a16="http://schemas.microsoft.com/office/drawing/2014/main" id="{8781BBF7-2CAF-4F04-A965-5E9A2F2D0BD3}"/>
              </a:ext>
            </a:extLst>
          </p:cNvPr>
          <p:cNvSpPr/>
          <p:nvPr/>
        </p:nvSpPr>
        <p:spPr bwMode="auto">
          <a:xfrm>
            <a:off x="4271615" y="1115541"/>
            <a:ext cx="3768980" cy="1152128"/>
          </a:xfrm>
          <a:prstGeom prst="horizontalScroll">
            <a:avLst/>
          </a:prstGeom>
          <a:noFill/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Frutiger 55 Roman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8C27E80-B55F-439C-85D1-8B3A4DB85EE6}"/>
              </a:ext>
            </a:extLst>
          </p:cNvPr>
          <p:cNvSpPr txBox="1"/>
          <p:nvPr/>
        </p:nvSpPr>
        <p:spPr>
          <a:xfrm>
            <a:off x="4529372" y="1275664"/>
            <a:ext cx="32367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Helmut Scherzer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D487754-A739-4070-A05B-712E3699DE64}"/>
              </a:ext>
            </a:extLst>
          </p:cNvPr>
          <p:cNvSpPr txBox="1"/>
          <p:nvPr/>
        </p:nvSpPr>
        <p:spPr>
          <a:xfrm>
            <a:off x="4559404" y="1678326"/>
            <a:ext cx="864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Author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104DB6F-D0F2-4B65-A218-0724502DFF9C}"/>
              </a:ext>
            </a:extLst>
          </p:cNvPr>
          <p:cNvSpPr txBox="1"/>
          <p:nvPr/>
        </p:nvSpPr>
        <p:spPr>
          <a:xfrm>
            <a:off x="1247279" y="179437"/>
            <a:ext cx="11377264" cy="711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Extensions to Styling </a:t>
            </a:r>
            <a:r>
              <a:rPr lang="en-US" sz="4022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      Instant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fo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-Attributes</a:t>
            </a:r>
            <a:endParaRPr lang="en-US" sz="4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0F85FDE-32FB-442C-9F2D-20A41B1D14B8}"/>
              </a:ext>
            </a:extLst>
          </p:cNvPr>
          <p:cNvSpPr txBox="1"/>
          <p:nvPr/>
        </p:nvSpPr>
        <p:spPr>
          <a:xfrm>
            <a:off x="3454331" y="7098011"/>
            <a:ext cx="7081980" cy="3077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Use </a:t>
            </a:r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the "</a:t>
            </a:r>
            <a:r>
              <a:rPr lang="en-US" sz="140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instant attributes</a:t>
            </a:r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" </a:t>
            </a:r>
            <a:r>
              <a:rPr lang="en-US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only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if the </a:t>
            </a:r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task cannot be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solved by regular DITA elements !!!</a:t>
            </a:r>
            <a:endParaRPr lang="de-DE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DC477F1-F51D-4E63-923F-6685011B27E6}"/>
              </a:ext>
            </a:extLst>
          </p:cNvPr>
          <p:cNvSpPr txBox="1"/>
          <p:nvPr/>
        </p:nvSpPr>
        <p:spPr>
          <a:xfrm>
            <a:off x="1248030" y="1367996"/>
            <a:ext cx="29515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Try </a:t>
            </a:r>
            <a:r>
              <a:rPr lang="en-US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achieve proximity:</a:t>
            </a:r>
            <a:endParaRPr lang="en-US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1AEC6D8-3C2B-4585-A314-23BFA38833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3275" y="4536804"/>
            <a:ext cx="4728361" cy="202952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302DA26-8CEA-4EEB-83E4-0B699F528B6F}"/>
              </a:ext>
            </a:extLst>
          </p:cNvPr>
          <p:cNvSpPr txBox="1"/>
          <p:nvPr/>
        </p:nvSpPr>
        <p:spPr>
          <a:xfrm>
            <a:off x="1300207" y="3491805"/>
            <a:ext cx="117563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&lt;p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@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outputclass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"padding-top: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-5mm </a:t>
            </a: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font-size: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7pt </a:t>
            </a: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color: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</a:t>
            </a:r>
            <a:r>
              <a:rPr lang="en-US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00598D</a:t>
            </a:r>
            <a:r>
              <a:rPr lang="en-US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"</a:t>
            </a:r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  <a:r>
              <a:rPr lang="en-US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Author</a:t>
            </a:r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&lt;/</a:t>
            </a: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p&gt;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5BCFD2C-2ED8-4132-972C-FE4A3B177A2C}"/>
              </a:ext>
            </a:extLst>
          </p:cNvPr>
          <p:cNvSpPr txBox="1"/>
          <p:nvPr/>
        </p:nvSpPr>
        <p:spPr>
          <a:xfrm>
            <a:off x="1175271" y="2354041"/>
            <a:ext cx="37689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from: 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&lt;p&gt;Helmut Scherzer&lt;/p&gt;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        &lt;p&gt;Author&lt;/p&gt;</a:t>
            </a: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0F011D57-592C-461F-97B5-F888E00C678E}"/>
              </a:ext>
            </a:extLst>
          </p:cNvPr>
          <p:cNvSpPr/>
          <p:nvPr/>
        </p:nvSpPr>
        <p:spPr bwMode="auto">
          <a:xfrm>
            <a:off x="2489935" y="2950484"/>
            <a:ext cx="7614327" cy="541321"/>
          </a:xfrm>
          <a:custGeom>
            <a:avLst/>
            <a:gdLst>
              <a:gd name="connsiteX0" fmla="*/ 271676 w 9649633"/>
              <a:gd name="connsiteY0" fmla="*/ 50368 h 541321"/>
              <a:gd name="connsiteX1" fmla="*/ 1014242 w 9649633"/>
              <a:gd name="connsiteY1" fmla="*/ 381761 h 541321"/>
              <a:gd name="connsiteX2" fmla="*/ 8501276 w 9649633"/>
              <a:gd name="connsiteY2" fmla="*/ 1272 h 541321"/>
              <a:gd name="connsiteX3" fmla="*/ 9501593 w 9649633"/>
              <a:gd name="connsiteY3" fmla="*/ 541321 h 541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649633" h="541321">
                <a:moveTo>
                  <a:pt x="271676" y="50368"/>
                </a:moveTo>
                <a:cubicBezTo>
                  <a:pt x="-42841" y="220156"/>
                  <a:pt x="-357358" y="389944"/>
                  <a:pt x="1014242" y="381761"/>
                </a:cubicBezTo>
                <a:cubicBezTo>
                  <a:pt x="2385842" y="373578"/>
                  <a:pt x="7086718" y="-25321"/>
                  <a:pt x="8501276" y="1272"/>
                </a:cubicBezTo>
                <a:cubicBezTo>
                  <a:pt x="9915834" y="27865"/>
                  <a:pt x="9708713" y="284593"/>
                  <a:pt x="9501593" y="541321"/>
                </a:cubicBezTo>
              </a:path>
            </a:pathLst>
          </a:custGeom>
          <a:noFill/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Frutiger 55 Roman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E4242FF-E432-4011-A206-BF1A932DE844}"/>
              </a:ext>
            </a:extLst>
          </p:cNvPr>
          <p:cNvSpPr/>
          <p:nvPr/>
        </p:nvSpPr>
        <p:spPr>
          <a:xfrm>
            <a:off x="2604186" y="4494688"/>
            <a:ext cx="158908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Works on …</a:t>
            </a:r>
            <a:endParaRPr lang="en-US" dirty="0"/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C6CE28DD-FCE1-4292-A8FB-AF1D47555149}"/>
              </a:ext>
            </a:extLst>
          </p:cNvPr>
          <p:cNvSpPr/>
          <p:nvPr/>
        </p:nvSpPr>
        <p:spPr bwMode="auto">
          <a:xfrm>
            <a:off x="3476625" y="1685925"/>
            <a:ext cx="1171575" cy="183275"/>
          </a:xfrm>
          <a:custGeom>
            <a:avLst/>
            <a:gdLst>
              <a:gd name="connsiteX0" fmla="*/ 0 w 1171575"/>
              <a:gd name="connsiteY0" fmla="*/ 0 h 183275"/>
              <a:gd name="connsiteX1" fmla="*/ 228600 w 1171575"/>
              <a:gd name="connsiteY1" fmla="*/ 180975 h 183275"/>
              <a:gd name="connsiteX2" fmla="*/ 1171575 w 1171575"/>
              <a:gd name="connsiteY2" fmla="*/ 85725 h 183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71575" h="183275">
                <a:moveTo>
                  <a:pt x="0" y="0"/>
                </a:moveTo>
                <a:cubicBezTo>
                  <a:pt x="16669" y="83344"/>
                  <a:pt x="33338" y="166688"/>
                  <a:pt x="228600" y="180975"/>
                </a:cubicBezTo>
                <a:cubicBezTo>
                  <a:pt x="423863" y="195263"/>
                  <a:pt x="797719" y="140494"/>
                  <a:pt x="1171575" y="85725"/>
                </a:cubicBezTo>
              </a:path>
            </a:pathLst>
          </a:cu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Frutiger 55 Roman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6199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3104DB6F-D0F2-4B65-A218-0724502DFF9C}"/>
              </a:ext>
            </a:extLst>
          </p:cNvPr>
          <p:cNvSpPr txBox="1"/>
          <p:nvPr/>
        </p:nvSpPr>
        <p:spPr>
          <a:xfrm>
            <a:off x="1247279" y="304289"/>
            <a:ext cx="113772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>
                <a:solidFill>
                  <a:schemeClr val="accent1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Extensions to SECTION             </a:t>
            </a:r>
            <a:r>
              <a:rPr lang="en-US"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Section Layout</a:t>
            </a:r>
            <a:endParaRPr lang="en-US" sz="48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F243D4F-A422-4328-9D70-AD3A386E3B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3263" y="1187549"/>
            <a:ext cx="10738948" cy="14182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4E7D077-4698-453F-B720-AA43BC53FA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2542" y="3209567"/>
            <a:ext cx="9283769" cy="121834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975AEBC-DC92-48D6-9A12-ADC83D76B7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7279" y="5075981"/>
            <a:ext cx="10554757" cy="2031263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F8E0511-F6C0-479B-ABCF-9F6B29813DFB}"/>
              </a:ext>
            </a:extLst>
          </p:cNvPr>
          <p:cNvCxnSpPr/>
          <p:nvPr/>
        </p:nvCxnSpPr>
        <p:spPr bwMode="auto">
          <a:xfrm>
            <a:off x="10505708" y="3271019"/>
            <a:ext cx="1224136" cy="0"/>
          </a:xfrm>
          <a:prstGeom prst="line">
            <a:avLst/>
          </a:prstGeom>
          <a:solidFill>
            <a:schemeClr val="accent1"/>
          </a:solidFill>
          <a:ln w="4191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110298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3104DB6F-D0F2-4B65-A218-0724502DFF9C}"/>
              </a:ext>
            </a:extLst>
          </p:cNvPr>
          <p:cNvSpPr txBox="1"/>
          <p:nvPr/>
        </p:nvSpPr>
        <p:spPr>
          <a:xfrm>
            <a:off x="1247279" y="179437"/>
            <a:ext cx="11377264" cy="711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>
                <a:solidFill>
                  <a:schemeClr val="accent1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Extensions to SECTION</a:t>
            </a:r>
            <a:r>
              <a:rPr lang="en-US" sz="4022" b="1">
                <a:solidFill>
                  <a:schemeClr val="accent1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>
                <a:solidFill>
                  <a:schemeClr val="accent1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Section with "empty title"</a:t>
            </a:r>
            <a:endParaRPr lang="en-US" sz="48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6E80F18-6FCB-4CF2-9DFF-8A9D09B42993}"/>
              </a:ext>
            </a:extLst>
          </p:cNvPr>
          <p:cNvSpPr/>
          <p:nvPr/>
        </p:nvSpPr>
        <p:spPr>
          <a:xfrm>
            <a:off x="928983" y="1733123"/>
            <a:ext cx="9103272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96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&lt;concept id="</a:t>
            </a:r>
            <a:r>
              <a:rPr lang="en-US" dirty="0" err="1">
                <a:solidFill>
                  <a:schemeClr val="accent1">
                    <a:lumMod val="40000"/>
                    <a:lumOff val="60000"/>
                  </a:schemeClr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myConcept</a:t>
            </a:r>
            <a:r>
              <a:rPr lang="en-US" dirty="0">
                <a:solidFill>
                  <a:srgbClr val="000096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"&gt;</a:t>
            </a:r>
          </a:p>
          <a:p>
            <a:r>
              <a:rPr lang="en-US" dirty="0">
                <a:solidFill>
                  <a:srgbClr val="000096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&lt;section </a:t>
            </a:r>
            <a:r>
              <a:rPr lang="en-US" dirty="0">
                <a:solidFill>
                  <a:srgbClr val="FF0000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id="reuseText1</a:t>
            </a:r>
            <a:r>
              <a:rPr lang="en-US" dirty="0">
                <a:solidFill>
                  <a:srgbClr val="000096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  <a:b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           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&lt;title&gt;&lt;/title&gt;  </a:t>
            </a: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 can be deleted of left </a:t>
            </a:r>
            <a:r>
              <a:rPr lang="en-US" u="sng" dirty="0">
                <a:solidFill>
                  <a:schemeClr val="accent1">
                    <a:lumMod val="60000"/>
                    <a:lumOff val="40000"/>
                  </a:schemeClr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empty</a:t>
            </a:r>
            <a:br>
              <a:rPr lang="en-US" dirty="0">
                <a:solidFill>
                  <a:schemeClr val="bg1">
                    <a:lumMod val="75000"/>
                  </a:schemeClr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           </a:t>
            </a:r>
            <a:r>
              <a:rPr lang="en-US" dirty="0">
                <a:solidFill>
                  <a:srgbClr val="000096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&lt;p&gt;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You can use no title or an empty title to suppress a section title</a:t>
            </a:r>
            <a:r>
              <a:rPr lang="en-US" dirty="0">
                <a:solidFill>
                  <a:srgbClr val="000096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&lt;/p&gt;</a:t>
            </a:r>
            <a:b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           </a:t>
            </a:r>
            <a:r>
              <a:rPr lang="en-US" dirty="0">
                <a:solidFill>
                  <a:srgbClr val="000096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&lt;p&gt;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Line 2 ...</a:t>
            </a:r>
            <a:r>
              <a:rPr lang="en-US" dirty="0">
                <a:solidFill>
                  <a:srgbClr val="000096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&lt;/p&gt;</a:t>
            </a:r>
          </a:p>
          <a:p>
            <a:r>
              <a:rPr lang="en-US" dirty="0">
                <a:solidFill>
                  <a:schemeClr val="bg2">
                    <a:lumMod val="60000"/>
                    <a:lumOff val="40000"/>
                  </a:schemeClr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           ... more text ....</a:t>
            </a:r>
            <a:b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solidFill>
                  <a:srgbClr val="000096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&lt;/section&gt;</a:t>
            </a:r>
          </a:p>
          <a:p>
            <a:r>
              <a:rPr lang="en-US" dirty="0">
                <a:solidFill>
                  <a:srgbClr val="000096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...</a:t>
            </a:r>
          </a:p>
          <a:p>
            <a:r>
              <a:rPr lang="en-US" dirty="0">
                <a:solidFill>
                  <a:srgbClr val="000096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...</a:t>
            </a:r>
          </a:p>
          <a:p>
            <a:r>
              <a:rPr lang="en-US" dirty="0">
                <a:solidFill>
                  <a:srgbClr val="000096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...</a:t>
            </a:r>
          </a:p>
          <a:p>
            <a:r>
              <a:rPr lang="en-US" dirty="0">
                <a:solidFill>
                  <a:srgbClr val="000096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&lt;section </a:t>
            </a:r>
            <a:r>
              <a:rPr lang="en-US" dirty="0" err="1">
                <a:solidFill>
                  <a:srgbClr val="92D050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conref</a:t>
            </a:r>
            <a:r>
              <a:rPr lang="en-US" dirty="0">
                <a:solidFill>
                  <a:srgbClr val="000096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="</a:t>
            </a:r>
            <a:r>
              <a:rPr lang="fr-FR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#</a:t>
            </a:r>
            <a:r>
              <a:rPr lang="fr-FR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myConcept</a:t>
            </a:r>
            <a:r>
              <a:rPr lang="fr-FR" dirty="0">
                <a:solidFill>
                  <a:srgbClr val="0000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fr-FR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reuseText1"/</a:t>
            </a:r>
            <a:r>
              <a:rPr lang="en-US" dirty="0">
                <a:solidFill>
                  <a:srgbClr val="000096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</a:p>
          <a:p>
            <a:r>
              <a:rPr lang="en-US" dirty="0">
                <a:solidFill>
                  <a:srgbClr val="000096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&lt;/concept&gt;</a:t>
            </a:r>
          </a:p>
        </p:txBody>
      </p:sp>
      <p:sp>
        <p:nvSpPr>
          <p:cNvPr id="4" name="Arrow: Left 3">
            <a:extLst>
              <a:ext uri="{FF2B5EF4-FFF2-40B4-BE49-F238E27FC236}">
                <a16:creationId xmlns:a16="http://schemas.microsoft.com/office/drawing/2014/main" id="{36659289-2F59-4B33-B14A-15EB218E9BDE}"/>
              </a:ext>
            </a:extLst>
          </p:cNvPr>
          <p:cNvSpPr/>
          <p:nvPr/>
        </p:nvSpPr>
        <p:spPr bwMode="auto">
          <a:xfrm>
            <a:off x="6215831" y="4438655"/>
            <a:ext cx="4968552" cy="1080120"/>
          </a:xfrm>
          <a:prstGeom prst="leftArrow">
            <a:avLst/>
          </a:prstGeom>
          <a:solidFill>
            <a:schemeClr val="accent1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>
                <a:ln>
                  <a:noFill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/>
                <a:latin typeface="Frutiger 55 Roman" pitchFamily="34" charset="0"/>
              </a:rPr>
              <a:t>     </a:t>
            </a:r>
            <a:r>
              <a:rPr kumimoji="0" lang="en-US" sz="2000" b="0" i="0" u="none" strike="noStrike" cap="none" normalizeH="0" baseline="0">
                <a:ln>
                  <a:noFill/>
                </a:ln>
                <a:solidFill>
                  <a:srgbClr val="FFFF99"/>
                </a:solidFill>
                <a:effectLst/>
                <a:latin typeface="Frutiger 55 Roman" pitchFamily="34" charset="0"/>
              </a:rPr>
              <a:t>reusing all paragraphs from section above</a:t>
            </a:r>
            <a:endParaRPr kumimoji="0" lang="de-DE" sz="2000" b="0" i="0" u="none" strike="noStrike" cap="none" normalizeH="0" baseline="0">
              <a:ln>
                <a:noFill/>
              </a:ln>
              <a:solidFill>
                <a:srgbClr val="FFFF99"/>
              </a:solidFill>
              <a:effectLst/>
              <a:latin typeface="Frutiger 55 Roman" pitchFamily="34" charset="0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0B30EFE8-E5CD-4EDB-A88C-05ECBD99F452}"/>
              </a:ext>
            </a:extLst>
          </p:cNvPr>
          <p:cNvSpPr/>
          <p:nvPr/>
        </p:nvSpPr>
        <p:spPr bwMode="auto">
          <a:xfrm>
            <a:off x="3839567" y="2339678"/>
            <a:ext cx="1461775" cy="2487962"/>
          </a:xfrm>
          <a:custGeom>
            <a:avLst/>
            <a:gdLst>
              <a:gd name="connsiteX0" fmla="*/ 0 w 1220955"/>
              <a:gd name="connsiteY0" fmla="*/ 0 h 1769807"/>
              <a:gd name="connsiteX1" fmla="*/ 766916 w 1220955"/>
              <a:gd name="connsiteY1" fmla="*/ 491613 h 1769807"/>
              <a:gd name="connsiteX2" fmla="*/ 1219200 w 1220955"/>
              <a:gd name="connsiteY2" fmla="*/ 1179871 h 1769807"/>
              <a:gd name="connsiteX3" fmla="*/ 934065 w 1220955"/>
              <a:gd name="connsiteY3" fmla="*/ 1769807 h 1769807"/>
              <a:gd name="connsiteX4" fmla="*/ 934065 w 1220955"/>
              <a:gd name="connsiteY4" fmla="*/ 1769807 h 17698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0955" h="1769807">
                <a:moveTo>
                  <a:pt x="0" y="0"/>
                </a:moveTo>
                <a:cubicBezTo>
                  <a:pt x="281858" y="147484"/>
                  <a:pt x="563716" y="294968"/>
                  <a:pt x="766916" y="491613"/>
                </a:cubicBezTo>
                <a:cubicBezTo>
                  <a:pt x="970116" y="688258"/>
                  <a:pt x="1191342" y="966839"/>
                  <a:pt x="1219200" y="1179871"/>
                </a:cubicBezTo>
                <a:cubicBezTo>
                  <a:pt x="1247058" y="1392903"/>
                  <a:pt x="934065" y="1769807"/>
                  <a:pt x="934065" y="1769807"/>
                </a:cubicBezTo>
                <a:lnTo>
                  <a:pt x="934065" y="1769807"/>
                </a:lnTo>
              </a:path>
            </a:pathLst>
          </a:custGeom>
          <a:noFill/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Frutiger 55 Roman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5505BB5-5BD1-4092-8736-CF9F177C257A}"/>
              </a:ext>
            </a:extLst>
          </p:cNvPr>
          <p:cNvSpPr/>
          <p:nvPr/>
        </p:nvSpPr>
        <p:spPr bwMode="auto">
          <a:xfrm>
            <a:off x="928983" y="1547589"/>
            <a:ext cx="9103272" cy="2448272"/>
          </a:xfrm>
          <a:prstGeom prst="rect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Frutiger 55 Roman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066FEE4-2FFC-4166-9F10-C2C73CB56F29}"/>
              </a:ext>
            </a:extLst>
          </p:cNvPr>
          <p:cNvSpPr/>
          <p:nvPr/>
        </p:nvSpPr>
        <p:spPr bwMode="auto">
          <a:xfrm>
            <a:off x="934881" y="2123653"/>
            <a:ext cx="9097373" cy="1872208"/>
          </a:xfrm>
          <a:prstGeom prst="rect">
            <a:avLst/>
          </a:prstGeom>
          <a:solidFill>
            <a:srgbClr val="FFFF99">
              <a:alpha val="38824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Frutiger 55 Roman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2701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3104DB6F-D0F2-4B65-A218-0724502DFF9C}"/>
              </a:ext>
            </a:extLst>
          </p:cNvPr>
          <p:cNvSpPr txBox="1"/>
          <p:nvPr/>
        </p:nvSpPr>
        <p:spPr>
          <a:xfrm>
            <a:off x="1175271" y="476264"/>
            <a:ext cx="11377264" cy="711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22" b="1">
                <a:solidFill>
                  <a:schemeClr val="accent1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oxygen-Annotations </a:t>
            </a:r>
            <a:r>
              <a:rPr lang="en-US" sz="4022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supported in PDF Output</a:t>
            </a:r>
            <a:endParaRPr lang="en-US" sz="48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E86D5AD-3B5E-4E77-85BD-08308D23D0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1255" y="1187549"/>
            <a:ext cx="8382061" cy="35290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39CB369-3F3B-4ECC-9DEB-7C3667D661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3703" y="4944537"/>
            <a:ext cx="6192688" cy="2137178"/>
          </a:xfrm>
          <a:prstGeom prst="rect">
            <a:avLst/>
          </a:prstGeom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90DEB5DD-DB8C-4494-99AC-F6614A534377}"/>
              </a:ext>
            </a:extLst>
          </p:cNvPr>
          <p:cNvSpPr/>
          <p:nvPr/>
        </p:nvSpPr>
        <p:spPr bwMode="auto">
          <a:xfrm>
            <a:off x="1967359" y="4643933"/>
            <a:ext cx="2939033" cy="1440635"/>
          </a:xfrm>
          <a:custGeom>
            <a:avLst/>
            <a:gdLst>
              <a:gd name="connsiteX0" fmla="*/ 0 w 3412565"/>
              <a:gd name="connsiteY0" fmla="*/ 0 h 1440635"/>
              <a:gd name="connsiteX1" fmla="*/ 764989 w 3412565"/>
              <a:gd name="connsiteY1" fmla="*/ 1278964 h 1440635"/>
              <a:gd name="connsiteX2" fmla="*/ 3412565 w 3412565"/>
              <a:gd name="connsiteY2" fmla="*/ 1422400 h 1440635"/>
              <a:gd name="connsiteX3" fmla="*/ 3412565 w 3412565"/>
              <a:gd name="connsiteY3" fmla="*/ 1422400 h 1440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12565" h="1440635">
                <a:moveTo>
                  <a:pt x="0" y="0"/>
                </a:moveTo>
                <a:cubicBezTo>
                  <a:pt x="98114" y="520948"/>
                  <a:pt x="196228" y="1041897"/>
                  <a:pt x="764989" y="1278964"/>
                </a:cubicBezTo>
                <a:cubicBezTo>
                  <a:pt x="1333750" y="1516031"/>
                  <a:pt x="3412565" y="1422400"/>
                  <a:pt x="3412565" y="1422400"/>
                </a:cubicBezTo>
                <a:lnTo>
                  <a:pt x="3412565" y="1422400"/>
                </a:lnTo>
              </a:path>
            </a:pathLst>
          </a:custGeom>
          <a:noFill/>
          <a:ln w="57150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Frutiger 55 Roman" pitchFamily="34" charset="0"/>
            </a:endParaRPr>
          </a:p>
        </p:txBody>
      </p:sp>
      <p:sp>
        <p:nvSpPr>
          <p:cNvPr id="2" name="Right Brace 1">
            <a:extLst>
              <a:ext uri="{FF2B5EF4-FFF2-40B4-BE49-F238E27FC236}">
                <a16:creationId xmlns:a16="http://schemas.microsoft.com/office/drawing/2014/main" id="{3C604F08-F633-44D8-BBFE-2406C7B291C7}"/>
              </a:ext>
            </a:extLst>
          </p:cNvPr>
          <p:cNvSpPr/>
          <p:nvPr/>
        </p:nvSpPr>
        <p:spPr bwMode="auto">
          <a:xfrm>
            <a:off x="9672215" y="1547589"/>
            <a:ext cx="677205" cy="3096344"/>
          </a:xfrm>
          <a:prstGeom prst="rightBrac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Frutiger 55 Roman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07D1071-2D3C-4F03-B8EB-FDE128C8524F}"/>
              </a:ext>
            </a:extLst>
          </p:cNvPr>
          <p:cNvSpPr/>
          <p:nvPr/>
        </p:nvSpPr>
        <p:spPr>
          <a:xfrm>
            <a:off x="10359306" y="2895706"/>
            <a:ext cx="219322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>
                <a:solidFill>
                  <a:schemeClr val="accent1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in oxygen Editor</a:t>
            </a:r>
            <a:endParaRPr lang="de-DE"/>
          </a:p>
        </p:txBody>
      </p:sp>
      <p:sp>
        <p:nvSpPr>
          <p:cNvPr id="8" name="Right Brace 7">
            <a:extLst>
              <a:ext uri="{FF2B5EF4-FFF2-40B4-BE49-F238E27FC236}">
                <a16:creationId xmlns:a16="http://schemas.microsoft.com/office/drawing/2014/main" id="{92C4AB1A-26B4-4EAC-80F7-566BCA336B5C}"/>
              </a:ext>
            </a:extLst>
          </p:cNvPr>
          <p:cNvSpPr/>
          <p:nvPr/>
        </p:nvSpPr>
        <p:spPr bwMode="auto">
          <a:xfrm>
            <a:off x="11328175" y="4934062"/>
            <a:ext cx="677205" cy="2137179"/>
          </a:xfrm>
          <a:prstGeom prst="rightBrac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Frutiger 55 Roman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EDFC01F-9811-485B-A529-6360DD8C1C84}"/>
              </a:ext>
            </a:extLst>
          </p:cNvPr>
          <p:cNvSpPr/>
          <p:nvPr/>
        </p:nvSpPr>
        <p:spPr>
          <a:xfrm>
            <a:off x="12023465" y="5813071"/>
            <a:ext cx="69923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>
                <a:solidFill>
                  <a:schemeClr val="accent1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PDF</a:t>
            </a:r>
            <a:endParaRPr lang="de-DE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2B9FB269-79BF-480C-AE0D-C0846992F55F}"/>
              </a:ext>
            </a:extLst>
          </p:cNvPr>
          <p:cNvSpPr/>
          <p:nvPr/>
        </p:nvSpPr>
        <p:spPr bwMode="auto">
          <a:xfrm>
            <a:off x="11350171" y="3425371"/>
            <a:ext cx="1001486" cy="2307772"/>
          </a:xfrm>
          <a:custGeom>
            <a:avLst/>
            <a:gdLst>
              <a:gd name="connsiteX0" fmla="*/ 0 w 1001486"/>
              <a:gd name="connsiteY0" fmla="*/ 0 h 2307772"/>
              <a:gd name="connsiteX1" fmla="*/ 174172 w 1001486"/>
              <a:gd name="connsiteY1" fmla="*/ 566058 h 2307772"/>
              <a:gd name="connsiteX2" fmla="*/ 856343 w 1001486"/>
              <a:gd name="connsiteY2" fmla="*/ 1524000 h 2307772"/>
              <a:gd name="connsiteX3" fmla="*/ 1001486 w 1001486"/>
              <a:gd name="connsiteY3" fmla="*/ 2307772 h 2307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1486" h="2307772">
                <a:moveTo>
                  <a:pt x="0" y="0"/>
                </a:moveTo>
                <a:cubicBezTo>
                  <a:pt x="15724" y="156029"/>
                  <a:pt x="31448" y="312058"/>
                  <a:pt x="174172" y="566058"/>
                </a:cubicBezTo>
                <a:cubicBezTo>
                  <a:pt x="316896" y="820058"/>
                  <a:pt x="718457" y="1233714"/>
                  <a:pt x="856343" y="1524000"/>
                </a:cubicBezTo>
                <a:cubicBezTo>
                  <a:pt x="994229" y="1814286"/>
                  <a:pt x="997857" y="2061029"/>
                  <a:pt x="1001486" y="2307772"/>
                </a:cubicBezTo>
              </a:path>
            </a:pathLst>
          </a:custGeom>
          <a:noFill/>
          <a:ln w="38100" cap="flat" cmpd="sng" algn="ctr">
            <a:solidFill>
              <a:schemeClr val="accent1"/>
            </a:solidFill>
            <a:prstDash val="sysDot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Frutiger 55 Roman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3211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3104DB6F-D0F2-4B65-A218-0724502DFF9C}"/>
              </a:ext>
            </a:extLst>
          </p:cNvPr>
          <p:cNvSpPr txBox="1"/>
          <p:nvPr/>
        </p:nvSpPr>
        <p:spPr>
          <a:xfrm>
            <a:off x="1247279" y="376297"/>
            <a:ext cx="113772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>
                <a:solidFill>
                  <a:schemeClr val="accent1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Extensions to Tables</a:t>
            </a:r>
            <a:r>
              <a:rPr lang="en-US" b="1">
                <a:solidFill>
                  <a:schemeClr val="accent1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en-US"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Repeat Headers </a:t>
            </a:r>
            <a:r>
              <a:rPr lang="en-US" sz="2800" b="1">
                <a:solidFill>
                  <a:schemeClr val="accent1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on next page</a:t>
            </a:r>
            <a:endParaRPr lang="en-US" sz="4800" b="1">
              <a:solidFill>
                <a:schemeClr val="accent1">
                  <a:lumMod val="60000"/>
                  <a:lumOff val="4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B6C9A7A-0BB7-4E2E-9842-4F70A69FF9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419" y="1950740"/>
            <a:ext cx="10457996" cy="5429497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6FD4FDB7-C58B-4F72-88B7-94FDA098C063}"/>
              </a:ext>
            </a:extLst>
          </p:cNvPr>
          <p:cNvCxnSpPr>
            <a:cxnSpLocks/>
          </p:cNvCxnSpPr>
          <p:nvPr/>
        </p:nvCxnSpPr>
        <p:spPr bwMode="auto">
          <a:xfrm flipV="1">
            <a:off x="959247" y="2339677"/>
            <a:ext cx="2304256" cy="864096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3C1800F-0DB8-44EA-9AEA-B02A7E470565}"/>
              </a:ext>
            </a:extLst>
          </p:cNvPr>
          <p:cNvCxnSpPr>
            <a:cxnSpLocks/>
          </p:cNvCxnSpPr>
          <p:nvPr/>
        </p:nvCxnSpPr>
        <p:spPr bwMode="auto">
          <a:xfrm>
            <a:off x="959247" y="3203773"/>
            <a:ext cx="3240360" cy="2448272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672C651E-82F5-4B6A-9206-FA8A088D0A3A}"/>
              </a:ext>
            </a:extLst>
          </p:cNvPr>
          <p:cNvSpPr txBox="1"/>
          <p:nvPr/>
        </p:nvSpPr>
        <p:spPr>
          <a:xfrm>
            <a:off x="2399407" y="1020621"/>
            <a:ext cx="83407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>
                <a:latin typeface="Courier New" panose="02070309020205020404" pitchFamily="49" charset="0"/>
                <a:cs typeface="Courier New" panose="02070309020205020404" pitchFamily="49" charset="0"/>
              </a:rPr>
              <a:t>"basic-settings.xml": </a:t>
            </a:r>
            <a:r>
              <a:rPr lang="de-DE" b="1">
                <a:solidFill>
                  <a:schemeClr val="accent1">
                    <a:lumMod val="60000"/>
                    <a:lumOff val="4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TitlePosition</a:t>
            </a:r>
            <a:r>
              <a:rPr lang="de-DE" b="1"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de-DE" b="1">
                <a:solidFill>
                  <a:srgbClr val="92D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table_titleRepeat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D55140B-5B55-42C6-B7DC-366DF9635E2C}"/>
              </a:ext>
            </a:extLst>
          </p:cNvPr>
          <p:cNvSpPr/>
          <p:nvPr/>
        </p:nvSpPr>
        <p:spPr>
          <a:xfrm>
            <a:off x="11292396" y="120800"/>
            <a:ext cx="1800200" cy="7463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dirty="0">
                <a:latin typeface="GillSans-Bold"/>
              </a:rPr>
              <a:t>DITA for Print</a:t>
            </a:r>
            <a:endParaRPr lang="en-US" b="1" dirty="0">
              <a:latin typeface="GillSans-Bold"/>
            </a:endParaRPr>
          </a:p>
          <a:p>
            <a:r>
              <a:rPr lang="en-US" sz="1200" dirty="0">
                <a:latin typeface="GillSans"/>
              </a:rPr>
              <a:t>Leigh W. White</a:t>
            </a:r>
          </a:p>
          <a:p>
            <a:r>
              <a:rPr lang="en-US" sz="1050" dirty="0">
                <a:latin typeface="GillSans"/>
              </a:rPr>
              <a:t>http://xmlpress.net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F2EC7F8-A699-4A8C-AFD5-72EC33F248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4753" y="5724053"/>
            <a:ext cx="8443056" cy="125866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1857980-C1CF-475A-8E95-3636B4AED207}"/>
              </a:ext>
            </a:extLst>
          </p:cNvPr>
          <p:cNvSpPr/>
          <p:nvPr/>
        </p:nvSpPr>
        <p:spPr bwMode="auto">
          <a:xfrm>
            <a:off x="3119487" y="6974903"/>
            <a:ext cx="8408100" cy="416682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Frutiger 55 Roman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3724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3104DB6F-D0F2-4B65-A218-0724502DFF9C}"/>
              </a:ext>
            </a:extLst>
          </p:cNvPr>
          <p:cNvSpPr txBox="1"/>
          <p:nvPr/>
        </p:nvSpPr>
        <p:spPr>
          <a:xfrm>
            <a:off x="1823343" y="376297"/>
            <a:ext cx="10801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>
                <a:solidFill>
                  <a:schemeClr val="accent1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Extensions to Tables  </a:t>
            </a:r>
            <a:r>
              <a:rPr lang="en-US" b="1">
                <a:solidFill>
                  <a:schemeClr val="accent1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"row:tight-Feature"</a:t>
            </a:r>
            <a:endParaRPr lang="en-US" sz="48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1EEB6F5-D611-4713-8E54-5F15A271D8BC}"/>
              </a:ext>
            </a:extLst>
          </p:cNvPr>
          <p:cNvSpPr txBox="1"/>
          <p:nvPr/>
        </p:nvSpPr>
        <p:spPr>
          <a:xfrm>
            <a:off x="3623543" y="2996559"/>
            <a:ext cx="5800776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</a:t>
            </a:r>
            <a:r>
              <a:rPr lang="de-DE" sz="1600" dirty="0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tbody</a:t>
            </a:r>
            <a:r>
              <a:rPr lang="de-DE" sz="16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  <a:br>
              <a:rPr lang="de-DE" sz="16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6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&lt;</a:t>
            </a:r>
            <a:r>
              <a:rPr lang="de-DE" sz="1600" dirty="0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row</a:t>
            </a:r>
            <a:r>
              <a:rPr lang="de-DE" sz="16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  <a:br>
              <a:rPr lang="de-DE" sz="16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6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&lt;</a:t>
            </a:r>
            <a:r>
              <a:rPr lang="de-DE" sz="1600" dirty="0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entry</a:t>
            </a:r>
            <a:r>
              <a:rPr lang="de-DE" sz="16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&gt;&lt;b&gt;Helmut Scherzer&lt;/b&gt;&lt;/</a:t>
            </a:r>
            <a:r>
              <a:rPr lang="de-DE" sz="1600" dirty="0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entry</a:t>
            </a:r>
            <a:r>
              <a:rPr lang="de-DE" sz="16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  <a:br>
              <a:rPr lang="de-DE" sz="16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6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&lt;</a:t>
            </a:r>
            <a:r>
              <a:rPr lang="de-DE" sz="1600" dirty="0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entry</a:t>
            </a:r>
            <a:r>
              <a:rPr lang="de-DE" sz="16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  <a:r>
              <a:rPr lang="de-DE" sz="1600" dirty="0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</a:t>
            </a:r>
            <a:r>
              <a:rPr lang="de-DE" sz="16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de-DE" sz="16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de-DE" sz="1600" dirty="0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name</a:t>
            </a:r>
            <a:r>
              <a:rPr lang="de-DE" sz="16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&lt;/</a:t>
            </a:r>
            <a:r>
              <a:rPr lang="de-DE" sz="1600" dirty="0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entry</a:t>
            </a:r>
            <a:r>
              <a:rPr lang="de-DE" sz="16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  <a:br>
              <a:rPr lang="de-DE" sz="16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6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&lt;/</a:t>
            </a:r>
            <a:r>
              <a:rPr lang="de-DE" sz="1600" dirty="0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row</a:t>
            </a:r>
            <a:r>
              <a:rPr lang="de-DE" sz="16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  <a:br>
              <a:rPr lang="de-DE" sz="16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6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de-DE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</a:t>
            </a:r>
            <a:r>
              <a:rPr lang="de-DE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row</a:t>
            </a:r>
            <a:r>
              <a:rPr lang="de-DE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outputclass</a:t>
            </a:r>
            <a:r>
              <a:rPr lang="de-DE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="</a:t>
            </a:r>
            <a:r>
              <a:rPr lang="de-DE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tight:5</a:t>
            </a:r>
            <a:r>
              <a:rPr lang="de-DE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"</a:t>
            </a:r>
            <a:r>
              <a:rPr lang="de-DE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  <a:br>
              <a:rPr lang="de-DE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6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&lt;</a:t>
            </a:r>
            <a:r>
              <a:rPr lang="de-DE" sz="1600" dirty="0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entry</a:t>
            </a:r>
            <a:r>
              <a:rPr lang="de-DE" sz="16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outputclass</a:t>
            </a:r>
            <a:r>
              <a:rPr lang="de-DE" sz="16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="</a:t>
            </a:r>
            <a:r>
              <a:rPr lang="de-DE" sz="160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font-size:8pt</a:t>
            </a:r>
            <a:r>
              <a:rPr lang="de-DE" sz="16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"&gt;</a:t>
            </a:r>
            <a:r>
              <a:rPr lang="de-DE" sz="1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de-DE" sz="16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Author</a:t>
            </a:r>
            <a:r>
              <a:rPr lang="de-DE" sz="1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de-DE" sz="16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&lt;/</a:t>
            </a:r>
            <a:r>
              <a:rPr lang="de-DE" sz="1600" dirty="0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entry</a:t>
            </a:r>
            <a:r>
              <a:rPr lang="de-DE" sz="16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  <a:br>
              <a:rPr lang="de-DE" sz="16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6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&lt;/</a:t>
            </a:r>
            <a:r>
              <a:rPr lang="de-DE" sz="1600" dirty="0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row</a:t>
            </a:r>
            <a:r>
              <a:rPr lang="de-DE" sz="16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  <a:br>
              <a:rPr lang="de-DE" sz="16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6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&lt;/</a:t>
            </a:r>
            <a:r>
              <a:rPr lang="de-DE" sz="1600" dirty="0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tbody</a:t>
            </a:r>
            <a:r>
              <a:rPr lang="de-DE" sz="16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CB5C22E-AF31-4597-9AFC-04BFAEFCB1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5311" y="1547589"/>
            <a:ext cx="9304762" cy="83809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7673F64-D6ED-4926-BFB8-AEB136FB7976}"/>
              </a:ext>
            </a:extLst>
          </p:cNvPr>
          <p:cNvSpPr/>
          <p:nvPr/>
        </p:nvSpPr>
        <p:spPr bwMode="auto">
          <a:xfrm>
            <a:off x="4919687" y="1331565"/>
            <a:ext cx="5920386" cy="13681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Frutiger 55 Roman" pitchFamily="34" charset="0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41D8543D-C1FC-47FA-B9B5-02CC20A7B353}"/>
              </a:ext>
            </a:extLst>
          </p:cNvPr>
          <p:cNvCxnSpPr/>
          <p:nvPr/>
        </p:nvCxnSpPr>
        <p:spPr bwMode="auto">
          <a:xfrm flipV="1">
            <a:off x="1679327" y="2195661"/>
            <a:ext cx="0" cy="648072"/>
          </a:xfrm>
          <a:prstGeom prst="straightConnector1">
            <a:avLst/>
          </a:prstGeom>
          <a:noFill/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AE5416EE-3CF7-4949-8509-A469E88CB800}"/>
              </a:ext>
            </a:extLst>
          </p:cNvPr>
          <p:cNvSpPr/>
          <p:nvPr/>
        </p:nvSpPr>
        <p:spPr>
          <a:xfrm>
            <a:off x="1679327" y="2528176"/>
            <a:ext cx="89639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</a:t>
            </a:r>
            <a:r>
              <a:rPr lang="de-DE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5pt</a:t>
            </a:r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4B67CEB-6324-4856-B387-757379A28781}"/>
              </a:ext>
            </a:extLst>
          </p:cNvPr>
          <p:cNvSpPr/>
          <p:nvPr/>
        </p:nvSpPr>
        <p:spPr bwMode="auto">
          <a:xfrm>
            <a:off x="2620462" y="2724789"/>
            <a:ext cx="1184424" cy="1663305"/>
          </a:xfrm>
          <a:custGeom>
            <a:avLst/>
            <a:gdLst>
              <a:gd name="connsiteX0" fmla="*/ 1184424 w 1184424"/>
              <a:gd name="connsiteY0" fmla="*/ 1650830 h 1663305"/>
              <a:gd name="connsiteX1" fmla="*/ 675060 w 1184424"/>
              <a:gd name="connsiteY1" fmla="*/ 1460585 h 1663305"/>
              <a:gd name="connsiteX2" fmla="*/ 362078 w 1184424"/>
              <a:gd name="connsiteY2" fmla="*/ 251614 h 1663305"/>
              <a:gd name="connsiteX3" fmla="*/ 0 w 1184424"/>
              <a:gd name="connsiteY3" fmla="*/ 0 h 16633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84424" h="1663305">
                <a:moveTo>
                  <a:pt x="1184424" y="1650830"/>
                </a:moveTo>
                <a:cubicBezTo>
                  <a:pt x="998271" y="1672309"/>
                  <a:pt x="812118" y="1693788"/>
                  <a:pt x="675060" y="1460585"/>
                </a:cubicBezTo>
                <a:cubicBezTo>
                  <a:pt x="538002" y="1227382"/>
                  <a:pt x="474588" y="495045"/>
                  <a:pt x="362078" y="251614"/>
                </a:cubicBezTo>
                <a:cubicBezTo>
                  <a:pt x="249568" y="8183"/>
                  <a:pt x="124784" y="4091"/>
                  <a:pt x="0" y="0"/>
                </a:cubicBezTo>
              </a:path>
            </a:pathLst>
          </a:custGeom>
          <a:noFill/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Frutiger 55 Roman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9951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3104DB6F-D0F2-4B65-A218-0724502DFF9C}"/>
              </a:ext>
            </a:extLst>
          </p:cNvPr>
          <p:cNvSpPr txBox="1"/>
          <p:nvPr/>
        </p:nvSpPr>
        <p:spPr>
          <a:xfrm>
            <a:off x="1823343" y="376297"/>
            <a:ext cx="10801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Extensions to Tables  </a:t>
            </a:r>
            <a:r>
              <a:rPr lang="en-US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entry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"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outputclass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=box..."</a:t>
            </a:r>
            <a:endParaRPr lang="en-US" sz="4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5A94948F-017B-4D4D-B385-D42DF4B475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032" y="2915741"/>
            <a:ext cx="12336511" cy="135093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05A9E61-2B08-419B-B51F-0C2F79485500}"/>
              </a:ext>
            </a:extLst>
          </p:cNvPr>
          <p:cNvSpPr txBox="1"/>
          <p:nvPr/>
        </p:nvSpPr>
        <p:spPr>
          <a:xfrm>
            <a:off x="1895351" y="1187549"/>
            <a:ext cx="77768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used on tables with "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frame=none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" and 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@</a:t>
            </a:r>
            <a:r>
              <a:rPr lang="en-US" dirty="0" err="1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outputclass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="compact"</a:t>
            </a:r>
          </a:p>
          <a:p>
            <a:endParaRPr lang="en-US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1CC7FE8-FC49-456A-B7DD-B21B9D99520E}"/>
              </a:ext>
            </a:extLst>
          </p:cNvPr>
          <p:cNvSpPr/>
          <p:nvPr/>
        </p:nvSpPr>
        <p:spPr>
          <a:xfrm>
            <a:off x="455191" y="2267669"/>
            <a:ext cx="81144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entry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74AAF1D-2BA6-4C94-BECB-8CB6BC2EB928}"/>
              </a:ext>
            </a:extLst>
          </p:cNvPr>
          <p:cNvSpPr/>
          <p:nvPr/>
        </p:nvSpPr>
        <p:spPr>
          <a:xfrm>
            <a:off x="3119487" y="2267669"/>
            <a:ext cx="81144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entry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A38D8A2-D979-4889-9884-6A57C600B727}"/>
              </a:ext>
            </a:extLst>
          </p:cNvPr>
          <p:cNvSpPr/>
          <p:nvPr/>
        </p:nvSpPr>
        <p:spPr>
          <a:xfrm>
            <a:off x="5999807" y="2267669"/>
            <a:ext cx="81144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entry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8D4F8EF-D42B-4C41-B48C-D6033026576F}"/>
              </a:ext>
            </a:extLst>
          </p:cNvPr>
          <p:cNvSpPr/>
          <p:nvPr/>
        </p:nvSpPr>
        <p:spPr>
          <a:xfrm>
            <a:off x="7944023" y="2267669"/>
            <a:ext cx="81144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entry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EC773D3-3DA2-425D-AB1C-14CDDEA362E5}"/>
              </a:ext>
            </a:extLst>
          </p:cNvPr>
          <p:cNvSpPr/>
          <p:nvPr/>
        </p:nvSpPr>
        <p:spPr>
          <a:xfrm>
            <a:off x="10320288" y="2267669"/>
            <a:ext cx="81144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entry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483B9B1E-B777-425A-B0E8-1B7FAC68FE6B}"/>
              </a:ext>
            </a:extLst>
          </p:cNvPr>
          <p:cNvSpPr/>
          <p:nvPr/>
        </p:nvSpPr>
        <p:spPr bwMode="auto">
          <a:xfrm>
            <a:off x="1239769" y="2569296"/>
            <a:ext cx="1077085" cy="577811"/>
          </a:xfrm>
          <a:custGeom>
            <a:avLst/>
            <a:gdLst>
              <a:gd name="connsiteX0" fmla="*/ 1077085 w 1077085"/>
              <a:gd name="connsiteY0" fmla="*/ 577811 h 577811"/>
              <a:gd name="connsiteX1" fmla="*/ 678788 w 1077085"/>
              <a:gd name="connsiteY1" fmla="*/ 235612 h 577811"/>
              <a:gd name="connsiteX2" fmla="*/ 0 w 1077085"/>
              <a:gd name="connsiteY2" fmla="*/ 0 h 577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77085" h="577811">
                <a:moveTo>
                  <a:pt x="1077085" y="577811"/>
                </a:moveTo>
                <a:cubicBezTo>
                  <a:pt x="967693" y="454862"/>
                  <a:pt x="858302" y="331914"/>
                  <a:pt x="678788" y="235612"/>
                </a:cubicBezTo>
                <a:cubicBezTo>
                  <a:pt x="499274" y="139310"/>
                  <a:pt x="249637" y="69655"/>
                  <a:pt x="0" y="0"/>
                </a:cubicBezTo>
              </a:path>
            </a:pathLst>
          </a:custGeom>
          <a:noFill/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Frutiger 55 Roman" pitchFamily="34" charset="0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E028406A-1E47-4CEE-A1A9-6A031CFCC5B8}"/>
              </a:ext>
            </a:extLst>
          </p:cNvPr>
          <p:cNvSpPr/>
          <p:nvPr/>
        </p:nvSpPr>
        <p:spPr bwMode="auto">
          <a:xfrm>
            <a:off x="8772446" y="2595982"/>
            <a:ext cx="1077085" cy="577811"/>
          </a:xfrm>
          <a:custGeom>
            <a:avLst/>
            <a:gdLst>
              <a:gd name="connsiteX0" fmla="*/ 1077085 w 1077085"/>
              <a:gd name="connsiteY0" fmla="*/ 577811 h 577811"/>
              <a:gd name="connsiteX1" fmla="*/ 678788 w 1077085"/>
              <a:gd name="connsiteY1" fmla="*/ 235612 h 577811"/>
              <a:gd name="connsiteX2" fmla="*/ 0 w 1077085"/>
              <a:gd name="connsiteY2" fmla="*/ 0 h 577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77085" h="577811">
                <a:moveTo>
                  <a:pt x="1077085" y="577811"/>
                </a:moveTo>
                <a:cubicBezTo>
                  <a:pt x="967693" y="454862"/>
                  <a:pt x="858302" y="331914"/>
                  <a:pt x="678788" y="235612"/>
                </a:cubicBezTo>
                <a:cubicBezTo>
                  <a:pt x="499274" y="139310"/>
                  <a:pt x="249637" y="69655"/>
                  <a:pt x="0" y="0"/>
                </a:cubicBezTo>
              </a:path>
            </a:pathLst>
          </a:custGeom>
          <a:noFill/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Frutiger 55 Roman" pitchFamily="34" charset="0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A2C4C7DA-E506-428B-AAE6-9167A7A499EC}"/>
              </a:ext>
            </a:extLst>
          </p:cNvPr>
          <p:cNvCxnSpPr/>
          <p:nvPr/>
        </p:nvCxnSpPr>
        <p:spPr bwMode="auto">
          <a:xfrm>
            <a:off x="12624543" y="2123653"/>
            <a:ext cx="0" cy="280831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44BEF53-8DBB-4E11-9831-A7C0FF16CCBA}"/>
              </a:ext>
            </a:extLst>
          </p:cNvPr>
          <p:cNvCxnSpPr/>
          <p:nvPr/>
        </p:nvCxnSpPr>
        <p:spPr bwMode="auto">
          <a:xfrm>
            <a:off x="383183" y="2969406"/>
            <a:ext cx="0" cy="122469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EAB5050-8BF5-46AA-9086-1CBF2EC9CFA8}"/>
              </a:ext>
            </a:extLst>
          </p:cNvPr>
          <p:cNvCxnSpPr/>
          <p:nvPr/>
        </p:nvCxnSpPr>
        <p:spPr bwMode="auto">
          <a:xfrm>
            <a:off x="1450051" y="2969406"/>
            <a:ext cx="0" cy="122469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AD86D2F-CEDA-4A9F-B450-16C3982C04BF}"/>
              </a:ext>
            </a:extLst>
          </p:cNvPr>
          <p:cNvCxnSpPr/>
          <p:nvPr/>
        </p:nvCxnSpPr>
        <p:spPr bwMode="auto">
          <a:xfrm>
            <a:off x="5423743" y="2969406"/>
            <a:ext cx="0" cy="122469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E886A3C-259F-4DD3-B11B-619CF6F3B115}"/>
              </a:ext>
            </a:extLst>
          </p:cNvPr>
          <p:cNvCxnSpPr/>
          <p:nvPr/>
        </p:nvCxnSpPr>
        <p:spPr bwMode="auto">
          <a:xfrm>
            <a:off x="7813259" y="2969406"/>
            <a:ext cx="0" cy="122469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1CF8B45-ECDD-436F-9F4B-24B5584A73A1}"/>
              </a:ext>
            </a:extLst>
          </p:cNvPr>
          <p:cNvCxnSpPr/>
          <p:nvPr/>
        </p:nvCxnSpPr>
        <p:spPr bwMode="auto">
          <a:xfrm>
            <a:off x="8885875" y="2969406"/>
            <a:ext cx="0" cy="122469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D880F1B0-0550-43B3-BB40-AC495A47685D}"/>
              </a:ext>
            </a:extLst>
          </p:cNvPr>
          <p:cNvCxnSpPr/>
          <p:nvPr/>
        </p:nvCxnSpPr>
        <p:spPr bwMode="auto">
          <a:xfrm>
            <a:off x="383183" y="2969406"/>
            <a:ext cx="1224136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66AF7519-7F09-441E-A82C-59EC657BE9BC}"/>
              </a:ext>
            </a:extLst>
          </p:cNvPr>
          <p:cNvCxnSpPr/>
          <p:nvPr/>
        </p:nvCxnSpPr>
        <p:spPr bwMode="auto">
          <a:xfrm>
            <a:off x="383183" y="4189762"/>
            <a:ext cx="1224136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BBA16E52-CAEF-43BD-A05D-302DAC2F4207}"/>
              </a:ext>
            </a:extLst>
          </p:cNvPr>
          <p:cNvCxnSpPr/>
          <p:nvPr/>
        </p:nvCxnSpPr>
        <p:spPr bwMode="auto">
          <a:xfrm>
            <a:off x="8885875" y="2123653"/>
            <a:ext cx="0" cy="280831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FF6BC7B8-2F97-4636-9CCB-F40FBFA985AC}"/>
              </a:ext>
            </a:extLst>
          </p:cNvPr>
          <p:cNvCxnSpPr/>
          <p:nvPr/>
        </p:nvCxnSpPr>
        <p:spPr bwMode="auto">
          <a:xfrm>
            <a:off x="5423743" y="2123653"/>
            <a:ext cx="0" cy="280831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E2CDC6C2-2892-44DD-A2F6-2B6FFB3453F5}"/>
              </a:ext>
            </a:extLst>
          </p:cNvPr>
          <p:cNvCxnSpPr/>
          <p:nvPr/>
        </p:nvCxnSpPr>
        <p:spPr bwMode="auto">
          <a:xfrm>
            <a:off x="7813259" y="2123653"/>
            <a:ext cx="0" cy="280831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9A933727-0320-4D2B-A604-A53E53847104}"/>
              </a:ext>
            </a:extLst>
          </p:cNvPr>
          <p:cNvCxnSpPr/>
          <p:nvPr/>
        </p:nvCxnSpPr>
        <p:spPr bwMode="auto">
          <a:xfrm>
            <a:off x="1450051" y="2123653"/>
            <a:ext cx="0" cy="280831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0F28157D-CFD6-4F39-8373-6DD6BC1AE75D}"/>
              </a:ext>
            </a:extLst>
          </p:cNvPr>
          <p:cNvCxnSpPr/>
          <p:nvPr/>
        </p:nvCxnSpPr>
        <p:spPr bwMode="auto">
          <a:xfrm>
            <a:off x="383183" y="2123653"/>
            <a:ext cx="0" cy="280831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97E0E70A-4E8F-4DD7-8C3B-D4615B1706D7}"/>
              </a:ext>
            </a:extLst>
          </p:cNvPr>
          <p:cNvSpPr/>
          <p:nvPr/>
        </p:nvSpPr>
        <p:spPr>
          <a:xfrm>
            <a:off x="959247" y="5724053"/>
            <a:ext cx="1162433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DITA "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colsep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" / "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rowsep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" are the official specifiers … but you can't do with them what you see here 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6125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3104DB6F-D0F2-4B65-A218-0724502DFF9C}"/>
              </a:ext>
            </a:extLst>
          </p:cNvPr>
          <p:cNvSpPr txBox="1"/>
          <p:nvPr/>
        </p:nvSpPr>
        <p:spPr>
          <a:xfrm>
            <a:off x="1823343" y="376297"/>
            <a:ext cx="10801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Extensions to Tables  </a:t>
            </a:r>
            <a:r>
              <a:rPr lang="en-US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entry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"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outputclass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=box..."</a:t>
            </a:r>
            <a:endParaRPr lang="en-US" sz="4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1EEB6F5-D611-4713-8E54-5F15A271D8BC}"/>
              </a:ext>
            </a:extLst>
          </p:cNvPr>
          <p:cNvSpPr txBox="1"/>
          <p:nvPr/>
        </p:nvSpPr>
        <p:spPr>
          <a:xfrm>
            <a:off x="2615431" y="1500549"/>
            <a:ext cx="6462515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</a:t>
            </a:r>
            <a:r>
              <a:rPr lang="de-DE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table</a:t>
            </a:r>
            <a:r>
              <a:rPr lang="de-DE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frame</a:t>
            </a:r>
            <a:r>
              <a:rPr lang="de-DE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="</a:t>
            </a:r>
            <a:r>
              <a:rPr lang="de-DE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none</a:t>
            </a:r>
            <a:r>
              <a:rPr lang="de-DE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"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"@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outputclass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compact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"..... &gt;</a:t>
            </a:r>
          </a:p>
          <a:p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... (</a:t>
            </a:r>
            <a:r>
              <a:rPr lang="en-US" sz="1400" dirty="0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colspec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the other stuff ...)</a:t>
            </a:r>
            <a:endParaRPr lang="de-DE" sz="14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r>
              <a:rPr lang="de-DE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</a:t>
            </a:r>
            <a:r>
              <a:rPr lang="de-DE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entry</a:t>
            </a:r>
            <a:r>
              <a:rPr lang="de-DE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EEB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outputclass</a:t>
            </a:r>
            <a:r>
              <a:rPr lang="de-DE" dirty="0">
                <a:solidFill>
                  <a:srgbClr val="EEB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de-DE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"</a:t>
            </a:r>
            <a:r>
              <a:rPr lang="de-DE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cellcolor</a:t>
            </a:r>
            <a:r>
              <a:rPr lang="de-DE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=#E0E0E0</a:t>
            </a:r>
          </a:p>
          <a:p>
            <a:r>
              <a:rPr lang="de-DE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		 </a:t>
            </a:r>
            <a:r>
              <a:rPr lang="de-DE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box=</a:t>
            </a:r>
            <a:r>
              <a:rPr lang="de-DE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LTB!0.2pt</a:t>
            </a:r>
            <a:r>
              <a:rPr lang="de-DE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,#6060FF</a:t>
            </a:r>
          </a:p>
          <a:p>
            <a:r>
              <a:rPr lang="de-DE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 </a:t>
            </a:r>
            <a:r>
              <a:rPr lang="de-DE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right:</a:t>
            </a:r>
            <a:r>
              <a:rPr lang="de-DE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2pt</a:t>
            </a:r>
            <a:r>
              <a:rPr lang="de-DE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"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&gt;400.12</a:t>
            </a:r>
            <a:r>
              <a:rPr lang="de-DE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&lt;/</a:t>
            </a:r>
            <a:r>
              <a:rPr lang="de-DE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entry</a:t>
            </a:r>
            <a:r>
              <a:rPr lang="de-DE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</a:p>
          <a:p>
            <a:endParaRPr lang="de-DE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r>
              <a:rPr lang="de-DE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</a:t>
            </a:r>
            <a:r>
              <a:rPr lang="de-DE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entry</a:t>
            </a:r>
            <a:r>
              <a:rPr lang="de-DE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EEB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outputclass</a:t>
            </a:r>
            <a:r>
              <a:rPr lang="de-DE" dirty="0">
                <a:solidFill>
                  <a:srgbClr val="EEB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de-DE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"</a:t>
            </a:r>
            <a:r>
              <a:rPr lang="de-DE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cellcolor</a:t>
            </a:r>
            <a:r>
              <a:rPr lang="de-DE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=#FFFFE0</a:t>
            </a:r>
          </a:p>
          <a:p>
            <a:r>
              <a:rPr lang="de-DE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		 </a:t>
            </a:r>
            <a:r>
              <a:rPr lang="de-DE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box=</a:t>
            </a:r>
            <a:r>
              <a:rPr lang="de-DE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RTB!0.2pt</a:t>
            </a:r>
            <a:r>
              <a:rPr lang="de-DE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,#6060FF"</a:t>
            </a:r>
          </a:p>
          <a:p>
            <a:r>
              <a:rPr lang="de-DE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 left:</a:t>
            </a:r>
            <a:r>
              <a:rPr lang="de-DE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2pt</a:t>
            </a:r>
            <a:r>
              <a:rPr lang="de-DE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"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&gt; EUR</a:t>
            </a:r>
            <a:r>
              <a:rPr lang="de-DE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&lt;/</a:t>
            </a:r>
            <a:r>
              <a:rPr lang="de-DE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entry</a:t>
            </a:r>
            <a:r>
              <a:rPr lang="de-DE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F4A5C47-89C9-460A-9B5C-67AD30278ADC}"/>
              </a:ext>
            </a:extLst>
          </p:cNvPr>
          <p:cNvSpPr txBox="1"/>
          <p:nvPr/>
        </p:nvSpPr>
        <p:spPr>
          <a:xfrm>
            <a:off x="5279725" y="4126906"/>
            <a:ext cx="63350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endParaRPr lang="de-DE" sz="6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4E065B08-7F2D-4DBC-AB96-5FC92E125A83}"/>
              </a:ext>
            </a:extLst>
          </p:cNvPr>
          <p:cNvSpPr/>
          <p:nvPr/>
        </p:nvSpPr>
        <p:spPr bwMode="auto">
          <a:xfrm>
            <a:off x="4055591" y="1265636"/>
            <a:ext cx="3570742" cy="353961"/>
          </a:xfrm>
          <a:custGeom>
            <a:avLst/>
            <a:gdLst>
              <a:gd name="connsiteX0" fmla="*/ 3570742 w 3570742"/>
              <a:gd name="connsiteY0" fmla="*/ 0 h 353961"/>
              <a:gd name="connsiteX1" fmla="*/ 581735 w 3570742"/>
              <a:gd name="connsiteY1" fmla="*/ 19665 h 353961"/>
              <a:gd name="connsiteX2" fmla="*/ 1632 w 3570742"/>
              <a:gd name="connsiteY2" fmla="*/ 353961 h 353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70742" h="353961">
                <a:moveTo>
                  <a:pt x="3570742" y="0"/>
                </a:moveTo>
                <a:lnTo>
                  <a:pt x="581735" y="19665"/>
                </a:lnTo>
                <a:cubicBezTo>
                  <a:pt x="-13117" y="78659"/>
                  <a:pt x="-5743" y="216310"/>
                  <a:pt x="1632" y="353961"/>
                </a:cubicBezTo>
              </a:path>
            </a:pathLst>
          </a:custGeom>
          <a:noFill/>
          <a:ln w="38100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8EADDA2-1905-4D1C-B92E-510AB0A02083}"/>
              </a:ext>
            </a:extLst>
          </p:cNvPr>
          <p:cNvSpPr txBox="1"/>
          <p:nvPr/>
        </p:nvSpPr>
        <p:spPr>
          <a:xfrm>
            <a:off x="7638912" y="1047459"/>
            <a:ext cx="4608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avoids trouble with default DITA framing</a:t>
            </a:r>
            <a:endParaRPr lang="de-DE" sz="1800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F52BDBB-98B9-4072-A884-C0EABB0731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56191" y="5535658"/>
            <a:ext cx="2761620" cy="5234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65F65A3-7A7A-4463-AF9E-A16FF2CF69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1535" y="4941174"/>
            <a:ext cx="4303711" cy="91954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31B80F2-E2A5-4B2C-9F18-6F67CC969F1F}"/>
              </a:ext>
            </a:extLst>
          </p:cNvPr>
          <p:cNvSpPr txBox="1"/>
          <p:nvPr/>
        </p:nvSpPr>
        <p:spPr>
          <a:xfrm>
            <a:off x="9994246" y="6156101"/>
            <a:ext cx="27616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right aligned  left aligned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5BE4BF64-0AA0-4FED-93C0-F809B8F42D19}"/>
              </a:ext>
            </a:extLst>
          </p:cNvPr>
          <p:cNvCxnSpPr>
            <a:cxnSpLocks/>
          </p:cNvCxnSpPr>
          <p:nvPr/>
        </p:nvCxnSpPr>
        <p:spPr bwMode="auto">
          <a:xfrm>
            <a:off x="9672215" y="6084093"/>
            <a:ext cx="1512168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D3738177-E578-4F78-8666-76CF5B959F31}"/>
              </a:ext>
            </a:extLst>
          </p:cNvPr>
          <p:cNvCxnSpPr>
            <a:cxnSpLocks/>
          </p:cNvCxnSpPr>
          <p:nvPr/>
        </p:nvCxnSpPr>
        <p:spPr bwMode="auto">
          <a:xfrm flipH="1">
            <a:off x="11307287" y="6084093"/>
            <a:ext cx="741192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3B6AE4AC-E293-42C2-945D-83A0569AEE4B}"/>
              </a:ext>
            </a:extLst>
          </p:cNvPr>
          <p:cNvSpPr/>
          <p:nvPr/>
        </p:nvSpPr>
        <p:spPr>
          <a:xfrm>
            <a:off x="9583436" y="4181441"/>
            <a:ext cx="222379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2890.40 EUR</a:t>
            </a:r>
          </a:p>
          <a:p>
            <a:pPr algn="r"/>
            <a:r>
              <a:rPr lang="en-US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384,12 USD</a:t>
            </a:r>
            <a:br>
              <a:rPr lang="en-US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27704,92 YEN</a:t>
            </a:r>
            <a:endParaRPr lang="de-DE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1FC4B9C-4E18-44D1-BFF2-4EE3AC8D8A28}"/>
              </a:ext>
            </a:extLst>
          </p:cNvPr>
          <p:cNvCxnSpPr>
            <a:cxnSpLocks/>
          </p:cNvCxnSpPr>
          <p:nvPr/>
        </p:nvCxnSpPr>
        <p:spPr bwMode="auto">
          <a:xfrm>
            <a:off x="11184383" y="5486400"/>
            <a:ext cx="0" cy="71886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7D05411-1519-4E1B-A982-024B53308716}"/>
              </a:ext>
            </a:extLst>
          </p:cNvPr>
          <p:cNvCxnSpPr>
            <a:cxnSpLocks/>
          </p:cNvCxnSpPr>
          <p:nvPr/>
        </p:nvCxnSpPr>
        <p:spPr bwMode="auto">
          <a:xfrm>
            <a:off x="11307287" y="5486400"/>
            <a:ext cx="0" cy="71887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9873CCF4-2800-4295-9689-046F0BAE1A9E}"/>
              </a:ext>
            </a:extLst>
          </p:cNvPr>
          <p:cNvSpPr/>
          <p:nvPr/>
        </p:nvSpPr>
        <p:spPr bwMode="auto">
          <a:xfrm>
            <a:off x="1585139" y="2673689"/>
            <a:ext cx="4803387" cy="2585645"/>
          </a:xfrm>
          <a:custGeom>
            <a:avLst/>
            <a:gdLst>
              <a:gd name="connsiteX0" fmla="*/ 4803387 w 4803387"/>
              <a:gd name="connsiteY0" fmla="*/ 2005 h 2585645"/>
              <a:gd name="connsiteX1" fmla="*/ 667108 w 4803387"/>
              <a:gd name="connsiteY1" fmla="*/ 345672 h 2585645"/>
              <a:gd name="connsiteX2" fmla="*/ 133197 w 4803387"/>
              <a:gd name="connsiteY2" fmla="*/ 2149924 h 2585645"/>
              <a:gd name="connsiteX3" fmla="*/ 1986544 w 4803387"/>
              <a:gd name="connsiteY3" fmla="*/ 2585645 h 2585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03387" h="2585645">
                <a:moveTo>
                  <a:pt x="4803387" y="2005"/>
                </a:moveTo>
                <a:cubicBezTo>
                  <a:pt x="3124430" y="-5155"/>
                  <a:pt x="1445473" y="-12315"/>
                  <a:pt x="667108" y="345672"/>
                </a:cubicBezTo>
                <a:cubicBezTo>
                  <a:pt x="-111257" y="703659"/>
                  <a:pt x="-86709" y="1776595"/>
                  <a:pt x="133197" y="2149924"/>
                </a:cubicBezTo>
                <a:cubicBezTo>
                  <a:pt x="353103" y="2523253"/>
                  <a:pt x="1169823" y="2554449"/>
                  <a:pt x="1986544" y="2585645"/>
                </a:cubicBezTo>
              </a:path>
            </a:pathLst>
          </a:custGeom>
          <a:noFill/>
          <a:ln w="38100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B1B5F6CF-0E7A-45CC-BC21-3F6881B284FA}"/>
              </a:ext>
            </a:extLst>
          </p:cNvPr>
          <p:cNvSpPr/>
          <p:nvPr/>
        </p:nvSpPr>
        <p:spPr bwMode="auto">
          <a:xfrm>
            <a:off x="6560360" y="3896940"/>
            <a:ext cx="2418588" cy="1294888"/>
          </a:xfrm>
          <a:custGeom>
            <a:avLst/>
            <a:gdLst>
              <a:gd name="connsiteX0" fmla="*/ 0 w 2418588"/>
              <a:gd name="connsiteY0" fmla="*/ 0 h 1294888"/>
              <a:gd name="connsiteX1" fmla="*/ 2381122 w 2418588"/>
              <a:gd name="connsiteY1" fmla="*/ 220928 h 1294888"/>
              <a:gd name="connsiteX2" fmla="*/ 1233519 w 2418588"/>
              <a:gd name="connsiteY2" fmla="*/ 1294888 h 1294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18588" h="1294888">
                <a:moveTo>
                  <a:pt x="0" y="0"/>
                </a:moveTo>
                <a:cubicBezTo>
                  <a:pt x="1087768" y="2556"/>
                  <a:pt x="2175536" y="5113"/>
                  <a:pt x="2381122" y="220928"/>
                </a:cubicBezTo>
                <a:cubicBezTo>
                  <a:pt x="2586708" y="436743"/>
                  <a:pt x="1910113" y="865815"/>
                  <a:pt x="1233519" y="1294888"/>
                </a:cubicBezTo>
              </a:path>
            </a:pathLst>
          </a:custGeom>
          <a:noFill/>
          <a:ln w="38100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401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6F031DD-DB9D-42B2-8657-2A40D026E6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2968" y="3220101"/>
            <a:ext cx="6559069" cy="403802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104DB6F-D0F2-4B65-A218-0724502DFF9C}"/>
              </a:ext>
            </a:extLst>
          </p:cNvPr>
          <p:cNvSpPr txBox="1"/>
          <p:nvPr/>
        </p:nvSpPr>
        <p:spPr>
          <a:xfrm>
            <a:off x="1463303" y="301552"/>
            <a:ext cx="113052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>
                <a:solidFill>
                  <a:schemeClr val="accent1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Extensions to Tables   </a:t>
            </a:r>
            <a:r>
              <a:rPr lang="en-US" b="1">
                <a:solidFill>
                  <a:schemeClr val="accent1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(Alternating-)</a:t>
            </a:r>
            <a:r>
              <a:rPr lang="en-US"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Row Colors</a:t>
            </a:r>
            <a:endParaRPr lang="en-US" sz="480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E67CFE9-D20B-4817-A66F-90914A0B1F25}"/>
              </a:ext>
            </a:extLst>
          </p:cNvPr>
          <p:cNvSpPr/>
          <p:nvPr/>
        </p:nvSpPr>
        <p:spPr>
          <a:xfrm>
            <a:off x="95151" y="1042897"/>
            <a:ext cx="72008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>
                <a:solidFill>
                  <a:schemeClr val="bg1">
                    <a:lumMod val="65000"/>
                  </a:schemeClr>
                </a:solidFill>
                <a:latin typeface="Courier" panose="02060409020205020404" pitchFamily="49" charset="0"/>
              </a:rPr>
              <a:t>&lt;</a:t>
            </a:r>
            <a:r>
              <a:rPr lang="de-DE" b="1" dirty="0" err="1">
                <a:solidFill>
                  <a:srgbClr val="0076BC"/>
                </a:solidFill>
                <a:latin typeface="Courier" panose="02060409020205020404" pitchFamily="49" charset="0"/>
              </a:rPr>
              <a:t>table</a:t>
            </a:r>
            <a:r>
              <a:rPr lang="de-DE" dirty="0">
                <a:solidFill>
                  <a:schemeClr val="bg1">
                    <a:lumMod val="65000"/>
                  </a:schemeClr>
                </a:solidFill>
                <a:latin typeface="Courier" panose="02060409020205020404" pitchFamily="49" charset="0"/>
              </a:rPr>
              <a:t> </a:t>
            </a:r>
            <a:r>
              <a:rPr lang="de-DE" dirty="0" err="1">
                <a:solidFill>
                  <a:schemeClr val="bg1">
                    <a:lumMod val="65000"/>
                  </a:schemeClr>
                </a:solidFill>
                <a:latin typeface="Courier" panose="02060409020205020404" pitchFamily="49" charset="0"/>
              </a:rPr>
              <a:t>frame</a:t>
            </a:r>
            <a:r>
              <a:rPr lang="de-DE" dirty="0">
                <a:solidFill>
                  <a:schemeClr val="bg1">
                    <a:lumMod val="65000"/>
                  </a:schemeClr>
                </a:solidFill>
                <a:latin typeface="Courier" panose="02060409020205020404" pitchFamily="49" charset="0"/>
              </a:rPr>
              <a:t>="all"</a:t>
            </a:r>
          </a:p>
          <a:p>
            <a:r>
              <a:rPr lang="de-DE" dirty="0">
                <a:solidFill>
                  <a:schemeClr val="bg1">
                    <a:lumMod val="65000"/>
                  </a:schemeClr>
                </a:solidFill>
                <a:latin typeface="Courier" panose="02060409020205020404" pitchFamily="49" charset="0"/>
              </a:rPr>
              <a:t>	 </a:t>
            </a:r>
            <a:r>
              <a:rPr lang="de-DE" dirty="0" err="1">
                <a:solidFill>
                  <a:schemeClr val="bg1">
                    <a:lumMod val="65000"/>
                  </a:schemeClr>
                </a:solidFill>
                <a:latin typeface="Courier" panose="02060409020205020404" pitchFamily="49" charset="0"/>
              </a:rPr>
              <a:t>rowsep</a:t>
            </a:r>
            <a:r>
              <a:rPr lang="de-DE" dirty="0">
                <a:solidFill>
                  <a:schemeClr val="bg1">
                    <a:lumMod val="65000"/>
                  </a:schemeClr>
                </a:solidFill>
                <a:latin typeface="Courier" panose="02060409020205020404" pitchFamily="49" charset="0"/>
              </a:rPr>
              <a:t>="0"</a:t>
            </a:r>
          </a:p>
          <a:p>
            <a:r>
              <a:rPr lang="de-DE" dirty="0">
                <a:solidFill>
                  <a:schemeClr val="bg1">
                    <a:lumMod val="65000"/>
                  </a:schemeClr>
                </a:solidFill>
                <a:latin typeface="Courier" panose="02060409020205020404" pitchFamily="49" charset="0"/>
              </a:rPr>
              <a:t>	 </a:t>
            </a:r>
            <a:r>
              <a:rPr lang="de-DE" dirty="0" err="1">
                <a:solidFill>
                  <a:schemeClr val="bg1">
                    <a:lumMod val="65000"/>
                  </a:schemeClr>
                </a:solidFill>
                <a:latin typeface="Courier" panose="02060409020205020404" pitchFamily="49" charset="0"/>
              </a:rPr>
              <a:t>colsep</a:t>
            </a:r>
            <a:r>
              <a:rPr lang="de-DE" dirty="0">
                <a:solidFill>
                  <a:schemeClr val="bg1">
                    <a:lumMod val="65000"/>
                  </a:schemeClr>
                </a:solidFill>
                <a:latin typeface="Courier" panose="02060409020205020404" pitchFamily="49" charset="0"/>
              </a:rPr>
              <a:t>="0"</a:t>
            </a:r>
          </a:p>
          <a:p>
            <a:r>
              <a:rPr lang="de-DE" dirty="0">
                <a:solidFill>
                  <a:schemeClr val="bg1">
                    <a:lumMod val="65000"/>
                  </a:schemeClr>
                </a:solidFill>
                <a:latin typeface="Courier" panose="02060409020205020404" pitchFamily="49" charset="0"/>
              </a:rPr>
              <a:t>	 </a:t>
            </a:r>
            <a:r>
              <a:rPr lang="de-DE" dirty="0" err="1">
                <a:solidFill>
                  <a:schemeClr val="bg1">
                    <a:lumMod val="65000"/>
                  </a:schemeClr>
                </a:solidFill>
                <a:latin typeface="Courier" panose="02060409020205020404" pitchFamily="49" charset="0"/>
              </a:rPr>
              <a:t>id</a:t>
            </a:r>
            <a:r>
              <a:rPr lang="de-DE" dirty="0">
                <a:solidFill>
                  <a:schemeClr val="bg1">
                    <a:lumMod val="65000"/>
                  </a:schemeClr>
                </a:solidFill>
                <a:latin typeface="Courier" panose="02060409020205020404" pitchFamily="49" charset="0"/>
              </a:rPr>
              <a:t>="</a:t>
            </a:r>
            <a:r>
              <a:rPr lang="de-DE" dirty="0" err="1">
                <a:solidFill>
                  <a:schemeClr val="bg1">
                    <a:lumMod val="65000"/>
                  </a:schemeClr>
                </a:solidFill>
                <a:latin typeface="Courier" panose="02060409020205020404" pitchFamily="49" charset="0"/>
              </a:rPr>
              <a:t>cstScherzer</a:t>
            </a:r>
            <a:r>
              <a:rPr lang="de-DE" dirty="0">
                <a:solidFill>
                  <a:schemeClr val="bg1">
                    <a:lumMod val="65000"/>
                  </a:schemeClr>
                </a:solidFill>
                <a:latin typeface="Courier" panose="02060409020205020404" pitchFamily="49" charset="0"/>
              </a:rPr>
              <a:t>"</a:t>
            </a:r>
          </a:p>
          <a:p>
            <a:r>
              <a:rPr lang="de-DE" dirty="0">
                <a:solidFill>
                  <a:schemeClr val="bg1">
                    <a:lumMod val="65000"/>
                  </a:schemeClr>
                </a:solidFill>
                <a:latin typeface="Courier" panose="02060409020205020404" pitchFamily="49" charset="0"/>
              </a:rPr>
              <a:t>	 </a:t>
            </a:r>
            <a:r>
              <a:rPr lang="de-DE" dirty="0" err="1">
                <a:solidFill>
                  <a:schemeClr val="bg1">
                    <a:lumMod val="65000"/>
                  </a:schemeClr>
                </a:solidFill>
                <a:latin typeface="Courier" panose="02060409020205020404" pitchFamily="49" charset="0"/>
              </a:rPr>
              <a:t>outputclass</a:t>
            </a:r>
            <a:r>
              <a:rPr lang="de-DE" dirty="0">
                <a:solidFill>
                  <a:schemeClr val="bg1">
                    <a:lumMod val="65000"/>
                  </a:schemeClr>
                </a:solidFill>
                <a:latin typeface="Courier" panose="02060409020205020404" pitchFamily="49" charset="0"/>
              </a:rPr>
              <a:t>="</a:t>
            </a:r>
            <a:r>
              <a:rPr lang="de-DE" dirty="0" err="1">
                <a:solidFill>
                  <a:schemeClr val="bg1">
                    <a:lumMod val="65000"/>
                  </a:schemeClr>
                </a:solidFill>
                <a:latin typeface="Courier" panose="02060409020205020404" pitchFamily="49" charset="0"/>
              </a:rPr>
              <a:t>compact</a:t>
            </a:r>
            <a:endParaRPr lang="de-DE" dirty="0">
              <a:solidFill>
                <a:schemeClr val="bg1">
                  <a:lumMod val="65000"/>
                </a:schemeClr>
              </a:solidFill>
              <a:latin typeface="Courier" panose="02060409020205020404" pitchFamily="49" charset="0"/>
            </a:endParaRPr>
          </a:p>
          <a:p>
            <a:r>
              <a:rPr lang="de-DE" sz="28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ourier" panose="02060409020205020404" pitchFamily="49" charset="0"/>
              </a:rPr>
              <a:t>     </a:t>
            </a:r>
            <a:r>
              <a:rPr lang="de-DE" sz="2800" b="1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Courier" panose="02060409020205020404" pitchFamily="49" charset="0"/>
              </a:rPr>
              <a:t>rowcolor</a:t>
            </a:r>
            <a:r>
              <a:rPr lang="de-DE" sz="28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ourier" panose="02060409020205020404" pitchFamily="49" charset="0"/>
              </a:rPr>
              <a:t>=</a:t>
            </a:r>
            <a:r>
              <a:rPr lang="de-DE" sz="2800" b="1" dirty="0">
                <a:solidFill>
                  <a:srgbClr val="FF0000"/>
                </a:solidFill>
                <a:latin typeface="Courier" panose="02060409020205020404" pitchFamily="49" charset="0"/>
              </a:rPr>
              <a:t>#F0F0F0</a:t>
            </a:r>
            <a:r>
              <a:rPr lang="de-DE" sz="2800" b="1" dirty="0">
                <a:solidFill>
                  <a:srgbClr val="0076BC"/>
                </a:solidFill>
                <a:latin typeface="Courier" panose="02060409020205020404" pitchFamily="49" charset="0"/>
              </a:rPr>
              <a:t>#E0E0E0</a:t>
            </a:r>
          </a:p>
          <a:p>
            <a:r>
              <a:rPr lang="de-DE" dirty="0">
                <a:solidFill>
                  <a:schemeClr val="bg1">
                    <a:lumMod val="65000"/>
                  </a:schemeClr>
                </a:solidFill>
                <a:latin typeface="Courier" panose="02060409020205020404" pitchFamily="49" charset="0"/>
              </a:rPr>
              <a:t>	 </a:t>
            </a:r>
            <a:r>
              <a:rPr lang="de-DE" dirty="0" err="1">
                <a:solidFill>
                  <a:schemeClr val="bg1">
                    <a:lumMod val="65000"/>
                  </a:schemeClr>
                </a:solidFill>
                <a:latin typeface="Courier" panose="02060409020205020404" pitchFamily="49" charset="0"/>
              </a:rPr>
              <a:t>fontsize</a:t>
            </a:r>
            <a:r>
              <a:rPr lang="de-DE" dirty="0">
                <a:solidFill>
                  <a:schemeClr val="bg1">
                    <a:lumMod val="65000"/>
                  </a:schemeClr>
                </a:solidFill>
                <a:latin typeface="Courier" panose="02060409020205020404" pitchFamily="49" charset="0"/>
              </a:rPr>
              <a:t>=8pt"</a:t>
            </a:r>
          </a:p>
          <a:p>
            <a:r>
              <a:rPr lang="de-DE" dirty="0">
                <a:solidFill>
                  <a:schemeClr val="bg1">
                    <a:lumMod val="65000"/>
                  </a:schemeClr>
                </a:solidFill>
                <a:latin typeface="Courier" panose="02060409020205020404" pitchFamily="49" charset="0"/>
              </a:rPr>
              <a:t>       </a:t>
            </a:r>
            <a:r>
              <a:rPr lang="de-DE" dirty="0" err="1">
                <a:solidFill>
                  <a:schemeClr val="bg1">
                    <a:lumMod val="65000"/>
                  </a:schemeClr>
                </a:solidFill>
                <a:latin typeface="Courier" panose="02060409020205020404" pitchFamily="49" charset="0"/>
              </a:rPr>
              <a:t>pgwide</a:t>
            </a:r>
            <a:r>
              <a:rPr lang="de-DE" dirty="0">
                <a:solidFill>
                  <a:schemeClr val="bg1">
                    <a:lumMod val="65000"/>
                  </a:schemeClr>
                </a:solidFill>
                <a:latin typeface="Courier" panose="02060409020205020404" pitchFamily="49" charset="0"/>
              </a:rPr>
              <a:t>="1"&gt; </a:t>
            </a: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ADB73F4C-0DCC-4A21-9EF5-A1E1599FA947}"/>
              </a:ext>
            </a:extLst>
          </p:cNvPr>
          <p:cNvSpPr/>
          <p:nvPr/>
        </p:nvSpPr>
        <p:spPr bwMode="auto">
          <a:xfrm>
            <a:off x="6179827" y="1295243"/>
            <a:ext cx="3816424" cy="432048"/>
          </a:xfrm>
          <a:prstGeom prst="wedgeRoundRectCallout">
            <a:avLst>
              <a:gd name="adj1" fmla="val -65279"/>
              <a:gd name="adj2" fmla="val 223377"/>
              <a:gd name="adj3" fmla="val 16667"/>
            </a:avLst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 specifies alternating row colors</a:t>
            </a:r>
            <a:endParaRPr kumimoji="0" lang="de-DE" sz="2000" b="0" i="0" u="none" strike="noStrike" cap="none" normalizeH="0" baseline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C09EEA03-5E21-4BFE-833C-AAA57A0651A5}"/>
              </a:ext>
            </a:extLst>
          </p:cNvPr>
          <p:cNvSpPr/>
          <p:nvPr/>
        </p:nvSpPr>
        <p:spPr bwMode="auto">
          <a:xfrm>
            <a:off x="6300511" y="2662136"/>
            <a:ext cx="3843671" cy="1903965"/>
          </a:xfrm>
          <a:custGeom>
            <a:avLst/>
            <a:gdLst>
              <a:gd name="connsiteX0" fmla="*/ 0 w 3843671"/>
              <a:gd name="connsiteY0" fmla="*/ 175454 h 1903965"/>
              <a:gd name="connsiteX1" fmla="*/ 3687097 w 3843671"/>
              <a:gd name="connsiteY1" fmla="*/ 163655 h 1903965"/>
              <a:gd name="connsiteX2" fmla="*/ 2813992 w 3843671"/>
              <a:gd name="connsiteY2" fmla="*/ 1903965 h 19039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843671" h="1903965">
                <a:moveTo>
                  <a:pt x="0" y="175454"/>
                </a:moveTo>
                <a:cubicBezTo>
                  <a:pt x="1609049" y="25512"/>
                  <a:pt x="3218098" y="-124430"/>
                  <a:pt x="3687097" y="163655"/>
                </a:cubicBezTo>
                <a:cubicBezTo>
                  <a:pt x="4156096" y="451740"/>
                  <a:pt x="3485044" y="1177852"/>
                  <a:pt x="2813992" y="1903965"/>
                </a:cubicBezTo>
              </a:path>
            </a:pathLst>
          </a:custGeom>
          <a:noFill/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Frutiger 55 Roman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1626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0D4646E-6F73-44C8-846A-8C2C354372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6004" y="1685594"/>
            <a:ext cx="2780559" cy="550802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096151" y="6069877"/>
            <a:ext cx="4797304" cy="1137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63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Dipl. </a:t>
            </a:r>
            <a:r>
              <a:rPr lang="en-US" sz="2263" b="1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Ing</a:t>
            </a:r>
            <a:r>
              <a:rPr lang="en-US" sz="2263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 Helmut Scherzer</a:t>
            </a:r>
          </a:p>
          <a:p>
            <a:r>
              <a:rPr lang="en-US" sz="2263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Security Analyst</a:t>
            </a:r>
          </a:p>
          <a:p>
            <a:r>
              <a:rPr lang="en-US" sz="176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4"/>
              </a:rPr>
              <a:t>helmut@hscherzer.de</a:t>
            </a:r>
            <a:r>
              <a:rPr lang="en-US" sz="2263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822C326-B926-48F8-819D-D6E3DCDFC263}"/>
              </a:ext>
            </a:extLst>
          </p:cNvPr>
          <p:cNvSpPr/>
          <p:nvPr/>
        </p:nvSpPr>
        <p:spPr>
          <a:xfrm>
            <a:off x="4487639" y="3027562"/>
            <a:ext cx="338437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available March 2024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A20AEA-8B7C-4E8D-9EF8-1C14E24C924A}"/>
              </a:ext>
            </a:extLst>
          </p:cNvPr>
          <p:cNvSpPr txBox="1"/>
          <p:nvPr/>
        </p:nvSpPr>
        <p:spPr>
          <a:xfrm>
            <a:off x="1391295" y="179437"/>
            <a:ext cx="102251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Announcing …                               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Open Source</a:t>
            </a:r>
            <a:endParaRPr lang="en-US" sz="4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8307664-3390-4B54-8FC8-3EAEC93B5E4C}"/>
              </a:ext>
            </a:extLst>
          </p:cNvPr>
          <p:cNvSpPr/>
          <p:nvPr/>
        </p:nvSpPr>
        <p:spPr bwMode="auto">
          <a:xfrm>
            <a:off x="1399509" y="3925032"/>
            <a:ext cx="2872106" cy="3312368"/>
          </a:xfrm>
          <a:prstGeom prst="rect">
            <a:avLst/>
          </a:prstGeom>
          <a:solidFill>
            <a:srgbClr val="FFFFFF">
              <a:alpha val="38824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Frutiger 55 Roman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3343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3104DB6F-D0F2-4B65-A218-0724502DFF9C}"/>
              </a:ext>
            </a:extLst>
          </p:cNvPr>
          <p:cNvSpPr txBox="1"/>
          <p:nvPr/>
        </p:nvSpPr>
        <p:spPr>
          <a:xfrm>
            <a:off x="1175271" y="376297"/>
            <a:ext cx="95770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>
                <a:solidFill>
                  <a:schemeClr val="accent1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EXCEL Macro</a:t>
            </a:r>
            <a:r>
              <a:rPr lang="en-US" sz="2800" b="1">
                <a:solidFill>
                  <a:schemeClr val="accent1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en-US"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Dita Files from EXCEL Sheet</a:t>
            </a:r>
            <a:endParaRPr lang="en-US" sz="66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D502127-0E42-4EB3-BFCB-056D4B0021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191" y="1093647"/>
            <a:ext cx="6835978" cy="3528392"/>
          </a:xfrm>
          <a:prstGeom prst="rect">
            <a:avLst/>
          </a:prstGeom>
        </p:spPr>
      </p:pic>
      <p:sp>
        <p:nvSpPr>
          <p:cNvPr id="6" name="Arrow: Right 5">
            <a:extLst>
              <a:ext uri="{FF2B5EF4-FFF2-40B4-BE49-F238E27FC236}">
                <a16:creationId xmlns:a16="http://schemas.microsoft.com/office/drawing/2014/main" id="{4C0D56AA-BBA0-4B64-96E2-A5E529212D03}"/>
              </a:ext>
            </a:extLst>
          </p:cNvPr>
          <p:cNvSpPr/>
          <p:nvPr/>
        </p:nvSpPr>
        <p:spPr bwMode="auto">
          <a:xfrm>
            <a:off x="7524436" y="3275781"/>
            <a:ext cx="330336" cy="1492744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Frutiger 55 Roman" pitchFamily="34" charset="0"/>
            </a:endParaRPr>
          </a:p>
        </p:txBody>
      </p:sp>
      <p:sp>
        <p:nvSpPr>
          <p:cNvPr id="8" name="Arrow: Down 7">
            <a:extLst>
              <a:ext uri="{FF2B5EF4-FFF2-40B4-BE49-F238E27FC236}">
                <a16:creationId xmlns:a16="http://schemas.microsoft.com/office/drawing/2014/main" id="{9B8C5953-5290-469E-A981-B407FE53B2F0}"/>
              </a:ext>
            </a:extLst>
          </p:cNvPr>
          <p:cNvSpPr/>
          <p:nvPr/>
        </p:nvSpPr>
        <p:spPr bwMode="auto">
          <a:xfrm>
            <a:off x="717415" y="4816169"/>
            <a:ext cx="792088" cy="259812"/>
          </a:xfrm>
          <a:prstGeom prst="downArrow">
            <a:avLst/>
          </a:prstGeom>
          <a:solidFill>
            <a:srgbClr val="0076BC">
              <a:alpha val="25882"/>
            </a:srgbClr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Frutiger 55 Roman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BD204F1-51D7-47BA-8665-E211BC9D761C}"/>
              </a:ext>
            </a:extLst>
          </p:cNvPr>
          <p:cNvSpPr txBox="1"/>
          <p:nvPr/>
        </p:nvSpPr>
        <p:spPr>
          <a:xfrm>
            <a:off x="306289" y="5075981"/>
            <a:ext cx="25314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"Save as" </a:t>
            </a:r>
            <a:r>
              <a:rPr lang="en-US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chart.xslm</a:t>
            </a:r>
            <a:endParaRPr lang="de-DE" dirty="0">
              <a:solidFill>
                <a:schemeClr val="accent1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Arrow: Down 20">
            <a:extLst>
              <a:ext uri="{FF2B5EF4-FFF2-40B4-BE49-F238E27FC236}">
                <a16:creationId xmlns:a16="http://schemas.microsoft.com/office/drawing/2014/main" id="{19ABD23F-880E-4994-A8EB-0AE0B638DC80}"/>
              </a:ext>
            </a:extLst>
          </p:cNvPr>
          <p:cNvSpPr/>
          <p:nvPr/>
        </p:nvSpPr>
        <p:spPr bwMode="auto">
          <a:xfrm>
            <a:off x="722274" y="5536249"/>
            <a:ext cx="792088" cy="259812"/>
          </a:xfrm>
          <a:prstGeom prst="downArrow">
            <a:avLst/>
          </a:prstGeom>
          <a:solidFill>
            <a:srgbClr val="0076BC">
              <a:alpha val="25882"/>
            </a:srgbClr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Frutiger 55 Roman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6961744-1AE1-4759-AF53-ACC99B81DE5A}"/>
              </a:ext>
            </a:extLst>
          </p:cNvPr>
          <p:cNvSpPr txBox="1"/>
          <p:nvPr/>
        </p:nvSpPr>
        <p:spPr>
          <a:xfrm>
            <a:off x="336122" y="5900007"/>
            <a:ext cx="42354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Process </a:t>
            </a:r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chart.xslm </a:t>
            </a:r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&lt;name&gt;.dita</a:t>
            </a:r>
            <a:endParaRPr lang="de-DE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Arrow: Up 18">
            <a:extLst>
              <a:ext uri="{FF2B5EF4-FFF2-40B4-BE49-F238E27FC236}">
                <a16:creationId xmlns:a16="http://schemas.microsoft.com/office/drawing/2014/main" id="{88C78FEB-49E5-4838-93CB-495F67A3A777}"/>
              </a:ext>
            </a:extLst>
          </p:cNvPr>
          <p:cNvSpPr/>
          <p:nvPr/>
        </p:nvSpPr>
        <p:spPr bwMode="auto">
          <a:xfrm>
            <a:off x="2533796" y="6300117"/>
            <a:ext cx="470443" cy="259812"/>
          </a:xfrm>
          <a:prstGeom prst="upArrow">
            <a:avLst/>
          </a:prstGeom>
          <a:solidFill>
            <a:srgbClr val="0076BC">
              <a:alpha val="25882"/>
            </a:srgbClr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Frutiger 55 Roman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8A905D9-378F-469F-B39A-D053205C5B34}"/>
              </a:ext>
            </a:extLst>
          </p:cNvPr>
          <p:cNvSpPr txBox="1"/>
          <p:nvPr/>
        </p:nvSpPr>
        <p:spPr>
          <a:xfrm>
            <a:off x="2254766" y="6516141"/>
            <a:ext cx="10807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form.xsl</a:t>
            </a:r>
            <a:endParaRPr lang="de-DE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Arrow: Right 23">
            <a:extLst>
              <a:ext uri="{FF2B5EF4-FFF2-40B4-BE49-F238E27FC236}">
                <a16:creationId xmlns:a16="http://schemas.microsoft.com/office/drawing/2014/main" id="{50364E2F-5C58-48BF-B406-B4F749252BD3}"/>
              </a:ext>
            </a:extLst>
          </p:cNvPr>
          <p:cNvSpPr/>
          <p:nvPr/>
        </p:nvSpPr>
        <p:spPr bwMode="auto">
          <a:xfrm>
            <a:off x="4614440" y="5826140"/>
            <a:ext cx="3240331" cy="547844"/>
          </a:xfrm>
          <a:prstGeom prst="rightArrow">
            <a:avLst/>
          </a:prstGeom>
          <a:solidFill>
            <a:srgbClr val="0076BC">
              <a:alpha val="25882"/>
            </a:srgbClr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... creating letters ...</a:t>
            </a:r>
            <a:endParaRPr kumimoji="0" lang="de-DE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97E6B83-82D2-4513-9E08-32C810FAF8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60047" y="901377"/>
            <a:ext cx="4644749" cy="6373983"/>
          </a:xfrm>
          <a:prstGeom prst="rect">
            <a:avLst/>
          </a:prstGeom>
          <a:ln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3218861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75A41E8-E6F0-4BE3-A3A5-C27DA790D0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3703" y="2054061"/>
            <a:ext cx="7488832" cy="523395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104DB6F-D0F2-4B65-A218-0724502DFF9C}"/>
              </a:ext>
            </a:extLst>
          </p:cNvPr>
          <p:cNvSpPr txBox="1"/>
          <p:nvPr/>
        </p:nvSpPr>
        <p:spPr>
          <a:xfrm>
            <a:off x="2255391" y="179437"/>
            <a:ext cx="10369152" cy="711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Extensions to Figures</a:t>
            </a:r>
            <a:r>
              <a:rPr lang="en-US" sz="4022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expanse=page</a:t>
            </a:r>
            <a:endParaRPr lang="en-US" sz="4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A801CA6-A043-41B4-BA8C-C07374935147}"/>
              </a:ext>
            </a:extLst>
          </p:cNvPr>
          <p:cNvSpPr txBox="1"/>
          <p:nvPr/>
        </p:nvSpPr>
        <p:spPr>
          <a:xfrm>
            <a:off x="954832" y="1170126"/>
            <a:ext cx="92934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Courier New" panose="02070309020205020404" pitchFamily="49" charset="0"/>
                <a:cs typeface="Courier New" panose="02070309020205020404" pitchFamily="49" charset="0"/>
              </a:rPr>
              <a:t>&lt;figure </a:t>
            </a:r>
            <a:r>
              <a:rPr lang="en-US" b="1">
                <a:solidFill>
                  <a:schemeClr val="accent1">
                    <a:lumMod val="60000"/>
                    <a:lumOff val="4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expanse</a:t>
            </a:r>
            <a:r>
              <a:rPr lang="en-US" b="1">
                <a:latin typeface="Courier New" panose="02070309020205020404" pitchFamily="49" charset="0"/>
                <a:cs typeface="Courier New" panose="02070309020205020404" pitchFamily="49" charset="0"/>
              </a:rPr>
              <a:t>="</a:t>
            </a:r>
            <a:r>
              <a:rPr lang="en-US" b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page</a:t>
            </a:r>
            <a:r>
              <a:rPr lang="en-US" b="1">
                <a:latin typeface="Courier New" panose="02070309020205020404" pitchFamily="49" charset="0"/>
                <a:cs typeface="Courier New" panose="02070309020205020404" pitchFamily="49" charset="0"/>
              </a:rPr>
              <a:t>" </a:t>
            </a:r>
            <a:r>
              <a:rPr lang="en-US" b="1">
                <a:solidFill>
                  <a:schemeClr val="accent1">
                    <a:lumMod val="60000"/>
                    <a:lumOff val="4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outputclass</a:t>
            </a:r>
            <a:r>
              <a:rPr lang="en-US" b="1">
                <a:latin typeface="Courier New" panose="02070309020205020404" pitchFamily="49" charset="0"/>
                <a:cs typeface="Courier New" panose="02070309020205020404" pitchFamily="49" charset="0"/>
              </a:rPr>
              <a:t>="</a:t>
            </a:r>
            <a:r>
              <a:rPr lang="en-US" b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size=75%</a:t>
            </a:r>
            <a:r>
              <a:rPr lang="en-US" b="1">
                <a:latin typeface="Courier New" panose="02070309020205020404" pitchFamily="49" charset="0"/>
                <a:cs typeface="Courier New" panose="02070309020205020404" pitchFamily="49" charset="0"/>
              </a:rPr>
              <a:t>"</a:t>
            </a:r>
            <a:r>
              <a:rPr lang="en-US" b="1" i="1"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492CE85-A0AF-4AE6-BCE3-55FB395D9EA3}"/>
              </a:ext>
            </a:extLst>
          </p:cNvPr>
          <p:cNvSpPr txBox="1"/>
          <p:nvPr/>
        </p:nvSpPr>
        <p:spPr>
          <a:xfrm>
            <a:off x="921918" y="2036079"/>
            <a:ext cx="46129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solidFill>
                  <a:schemeClr val="bg1">
                    <a:lumMod val="6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&lt;xsl:when test="</a:t>
            </a:r>
            <a:r>
              <a:rPr lang="en-US" sz="1600" b="1" i="1">
                <a:solidFill>
                  <a:schemeClr val="bg1">
                    <a:lumMod val="6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@expanse = 'page'"&gt;</a:t>
            </a:r>
          </a:p>
          <a:p>
            <a:r>
              <a:rPr lang="en-US" sz="1600" b="1" i="1">
                <a:solidFill>
                  <a:schemeClr val="bg1">
                    <a:lumMod val="6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"&lt;compute fit-width&gt;"</a:t>
            </a:r>
            <a:br>
              <a:rPr lang="en-US" sz="1600" b="1" i="1">
                <a:solidFill>
                  <a:schemeClr val="bg1">
                    <a:lumMod val="6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1600" b="1" i="1">
                <a:solidFill>
                  <a:schemeClr val="bg1">
                    <a:lumMod val="6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&lt;/xsl:when&gt;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8934353-94BC-48F0-AC9C-A4363CB5CCC5}"/>
              </a:ext>
            </a:extLst>
          </p:cNvPr>
          <p:cNvSpPr/>
          <p:nvPr/>
        </p:nvSpPr>
        <p:spPr>
          <a:xfrm>
            <a:off x="772425" y="3491805"/>
            <a:ext cx="349919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The size of all images is available in </a:t>
            </a:r>
            <a:r>
              <a:rPr lang="en-US" sz="32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svgsize.xml</a:t>
            </a:r>
          </a:p>
          <a:p>
            <a:pPr algn="ctr"/>
            <a:endParaRPr lang="en-US" sz="3200" b="1" dirty="0">
              <a:solidFill>
                <a:schemeClr val="accent1">
                  <a:lumMod val="60000"/>
                  <a:lumOff val="4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n-US" sz="3200" b="1" dirty="0">
              <a:solidFill>
                <a:schemeClr val="accent1">
                  <a:lumMod val="60000"/>
                  <a:lumOff val="4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1800" b="1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… created and </a:t>
            </a:r>
            <a:r>
              <a:rPr lang="en-US" sz="1800" b="1" dirty="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used in the process to auto-adjust images</a:t>
            </a:r>
            <a:endParaRPr lang="en-US" sz="14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06B69B7-233C-4871-BD60-762732BD04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08319" y="271661"/>
            <a:ext cx="2719407" cy="354332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A113FC9-62B7-479B-8B1F-959DA7BBE7B5}"/>
              </a:ext>
            </a:extLst>
          </p:cNvPr>
          <p:cNvSpPr/>
          <p:nvPr/>
        </p:nvSpPr>
        <p:spPr>
          <a:xfrm>
            <a:off x="10643263" y="13815"/>
            <a:ext cx="97815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latin typeface="Arial" pitchFamily="34" charset="0"/>
                <a:cs typeface="Arial" pitchFamily="34" charset="0"/>
              </a:rPr>
              <a:t>svgsize.xml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718916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3104DB6F-D0F2-4B65-A218-0724502DFF9C}"/>
              </a:ext>
            </a:extLst>
          </p:cNvPr>
          <p:cNvSpPr txBox="1"/>
          <p:nvPr/>
        </p:nvSpPr>
        <p:spPr>
          <a:xfrm>
            <a:off x="2255391" y="179437"/>
            <a:ext cx="10369152" cy="711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Extensions to Figures</a:t>
            </a:r>
            <a:r>
              <a:rPr lang="en-US" sz="4022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Links in Graphics </a:t>
            </a:r>
            <a:r>
              <a:rPr lang="en-US" sz="1800" b="1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(using DITA "</a:t>
            </a:r>
            <a:r>
              <a:rPr lang="en-US" sz="18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imagemap</a:t>
            </a:r>
            <a:r>
              <a:rPr lang="en-US" sz="1800" b="1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")</a:t>
            </a:r>
            <a:endParaRPr lang="en-US" sz="4800" b="1" dirty="0">
              <a:solidFill>
                <a:schemeClr val="bg2">
                  <a:lumMod val="60000"/>
                  <a:lumOff val="4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8FF6B56-3766-4BD0-9F29-2DBC56396F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7279" y="1115541"/>
            <a:ext cx="7504762" cy="614285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5C5ECB6-526F-4EB3-AA67-F471463F22EA}"/>
              </a:ext>
            </a:extLst>
          </p:cNvPr>
          <p:cNvSpPr txBox="1"/>
          <p:nvPr/>
        </p:nvSpPr>
        <p:spPr>
          <a:xfrm>
            <a:off x="6772193" y="1763613"/>
            <a:ext cx="4412189" cy="286232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imagemap ...</a:t>
            </a:r>
          </a:p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Great Feature – "Click for help"</a:t>
            </a:r>
          </a:p>
          <a:p>
            <a:endParaRPr lang="en-US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However …</a:t>
            </a:r>
          </a:p>
          <a:p>
            <a:r>
              <a:rPr lang="en-US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coords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"Very tedious to design</a:t>
            </a:r>
            <a:endParaRPr lang="de-DE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77A9828-E7F3-4857-B91A-FF11214C7EA5}"/>
              </a:ext>
            </a:extLst>
          </p:cNvPr>
          <p:cNvCxnSpPr>
            <a:cxnSpLocks/>
          </p:cNvCxnSpPr>
          <p:nvPr/>
        </p:nvCxnSpPr>
        <p:spPr bwMode="auto">
          <a:xfrm flipH="1">
            <a:off x="3479527" y="2411685"/>
            <a:ext cx="5760640" cy="136815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0E88BEA-DBC7-4B38-AEE5-7F051570A365}"/>
              </a:ext>
            </a:extLst>
          </p:cNvPr>
          <p:cNvCxnSpPr>
            <a:cxnSpLocks/>
          </p:cNvCxnSpPr>
          <p:nvPr/>
        </p:nvCxnSpPr>
        <p:spPr bwMode="auto">
          <a:xfrm flipH="1">
            <a:off x="4415631" y="4625935"/>
            <a:ext cx="4248472" cy="1592971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71868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50FB80EC-58CD-4A15-9C81-1EAC74454C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5831" y="2463904"/>
            <a:ext cx="7046628" cy="405223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104DB6F-D0F2-4B65-A218-0724502DFF9C}"/>
              </a:ext>
            </a:extLst>
          </p:cNvPr>
          <p:cNvSpPr txBox="1"/>
          <p:nvPr/>
        </p:nvSpPr>
        <p:spPr>
          <a:xfrm>
            <a:off x="2111375" y="179436"/>
            <a:ext cx="10513168" cy="711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>
                <a:solidFill>
                  <a:schemeClr val="accent1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Extensions to Figures</a:t>
            </a:r>
            <a:r>
              <a:rPr lang="en-US" sz="4022" b="1">
                <a:solidFill>
                  <a:schemeClr val="accent1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Links in Graphics</a:t>
            </a:r>
            <a:endParaRPr lang="en-US" sz="48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F55F064-8DD4-4DA7-876E-B15C964AFB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215" y="1043533"/>
            <a:ext cx="5413917" cy="5940077"/>
          </a:xfrm>
          <a:prstGeom prst="rect">
            <a:avLst/>
          </a:prstGeom>
        </p:spPr>
      </p:pic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C77B7D89-3705-4135-86FA-CDBD7059EFA5}"/>
              </a:ext>
            </a:extLst>
          </p:cNvPr>
          <p:cNvSpPr/>
          <p:nvPr/>
        </p:nvSpPr>
        <p:spPr bwMode="auto">
          <a:xfrm rot="167273">
            <a:off x="1570828" y="1128159"/>
            <a:ext cx="9794059" cy="1262113"/>
          </a:xfrm>
          <a:custGeom>
            <a:avLst/>
            <a:gdLst>
              <a:gd name="connsiteX0" fmla="*/ 8173210 w 8173210"/>
              <a:gd name="connsiteY0" fmla="*/ 1701147 h 1701147"/>
              <a:gd name="connsiteX1" fmla="*/ 5272694 w 8173210"/>
              <a:gd name="connsiteY1" fmla="*/ 157482 h 1701147"/>
              <a:gd name="connsiteX2" fmla="*/ 858010 w 8173210"/>
              <a:gd name="connsiteY2" fmla="*/ 68992 h 1701147"/>
              <a:gd name="connsiteX3" fmla="*/ 2604 w 8173210"/>
              <a:gd name="connsiteY3" fmla="*/ 314798 h 17011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73210" h="1701147">
                <a:moveTo>
                  <a:pt x="8173210" y="1701147"/>
                </a:moveTo>
                <a:cubicBezTo>
                  <a:pt x="7332552" y="1065327"/>
                  <a:pt x="6491894" y="429508"/>
                  <a:pt x="5272694" y="157482"/>
                </a:cubicBezTo>
                <a:cubicBezTo>
                  <a:pt x="4053494" y="-114544"/>
                  <a:pt x="1736358" y="42773"/>
                  <a:pt x="858010" y="68992"/>
                </a:cubicBezTo>
                <a:cubicBezTo>
                  <a:pt x="-20338" y="95211"/>
                  <a:pt x="-8867" y="205004"/>
                  <a:pt x="2604" y="314798"/>
                </a:cubicBezTo>
              </a:path>
            </a:pathLst>
          </a:custGeom>
          <a:noFill/>
          <a:ln w="57150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Frutiger 55 Roman" pitchFamily="34" charset="0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2068A8C5-E520-480F-A8CA-B4446B97F5D0}"/>
              </a:ext>
            </a:extLst>
          </p:cNvPr>
          <p:cNvSpPr/>
          <p:nvPr/>
        </p:nvSpPr>
        <p:spPr bwMode="auto">
          <a:xfrm>
            <a:off x="3363309" y="3275782"/>
            <a:ext cx="4580714" cy="864096"/>
          </a:xfrm>
          <a:custGeom>
            <a:avLst/>
            <a:gdLst>
              <a:gd name="connsiteX0" fmla="*/ 3519948 w 3519948"/>
              <a:gd name="connsiteY0" fmla="*/ 0 h 49161"/>
              <a:gd name="connsiteX1" fmla="*/ 0 w 3519948"/>
              <a:gd name="connsiteY1" fmla="*/ 49161 h 49161"/>
              <a:gd name="connsiteX2" fmla="*/ 0 w 3519948"/>
              <a:gd name="connsiteY2" fmla="*/ 49161 h 49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19948" h="49161">
                <a:moveTo>
                  <a:pt x="3519948" y="0"/>
                </a:moveTo>
                <a:lnTo>
                  <a:pt x="0" y="49161"/>
                </a:lnTo>
                <a:lnTo>
                  <a:pt x="0" y="49161"/>
                </a:lnTo>
              </a:path>
            </a:pathLst>
          </a:custGeom>
          <a:noFill/>
          <a:ln w="57150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Frutiger 55 Roman" pitchFamily="34" charset="0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BFC619F5-8C0A-4578-BBB8-003D58C86616}"/>
              </a:ext>
            </a:extLst>
          </p:cNvPr>
          <p:cNvSpPr/>
          <p:nvPr/>
        </p:nvSpPr>
        <p:spPr bwMode="auto">
          <a:xfrm>
            <a:off x="3057832" y="4424516"/>
            <a:ext cx="4916129" cy="334297"/>
          </a:xfrm>
          <a:custGeom>
            <a:avLst/>
            <a:gdLst>
              <a:gd name="connsiteX0" fmla="*/ 4916129 w 4916129"/>
              <a:gd name="connsiteY0" fmla="*/ 334297 h 334297"/>
              <a:gd name="connsiteX1" fmla="*/ 2418736 w 4916129"/>
              <a:gd name="connsiteY1" fmla="*/ 78658 h 334297"/>
              <a:gd name="connsiteX2" fmla="*/ 0 w 4916129"/>
              <a:gd name="connsiteY2" fmla="*/ 0 h 334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16129" h="334297">
                <a:moveTo>
                  <a:pt x="4916129" y="334297"/>
                </a:moveTo>
                <a:cubicBezTo>
                  <a:pt x="4077110" y="234335"/>
                  <a:pt x="3238091" y="134374"/>
                  <a:pt x="2418736" y="78658"/>
                </a:cubicBezTo>
                <a:cubicBezTo>
                  <a:pt x="1599381" y="22942"/>
                  <a:pt x="799690" y="11471"/>
                  <a:pt x="0" y="0"/>
                </a:cubicBezTo>
              </a:path>
            </a:pathLst>
          </a:cu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Frutiger 55 Roman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7499AD8-793F-412F-A205-FE2C95CC78DE}"/>
              </a:ext>
            </a:extLst>
          </p:cNvPr>
          <p:cNvSpPr/>
          <p:nvPr/>
        </p:nvSpPr>
        <p:spPr>
          <a:xfrm>
            <a:off x="2759447" y="6983610"/>
            <a:ext cx="160973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>
                <a:solidFill>
                  <a:schemeClr val="accent1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PDF Output</a:t>
            </a:r>
            <a:endParaRPr lang="de-DE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8F36A05-5AEF-4CAF-9FB8-6FAF1D723BAD}"/>
              </a:ext>
            </a:extLst>
          </p:cNvPr>
          <p:cNvSpPr/>
          <p:nvPr/>
        </p:nvSpPr>
        <p:spPr>
          <a:xfrm>
            <a:off x="9040524" y="6983610"/>
            <a:ext cx="145296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>
                <a:solidFill>
                  <a:schemeClr val="accent1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DITA Input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48573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3104DB6F-D0F2-4B65-A218-0724502DFF9C}"/>
              </a:ext>
            </a:extLst>
          </p:cNvPr>
          <p:cNvSpPr txBox="1"/>
          <p:nvPr/>
        </p:nvSpPr>
        <p:spPr>
          <a:xfrm>
            <a:off x="671215" y="323453"/>
            <a:ext cx="11953328" cy="711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>
                <a:solidFill>
                  <a:schemeClr val="accent1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Extensions to unordered Lists</a:t>
            </a:r>
            <a:r>
              <a:rPr lang="en-US" sz="4022" b="1">
                <a:solidFill>
                  <a:schemeClr val="accent1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User specific "bullets"</a:t>
            </a:r>
            <a:endParaRPr lang="en-US" sz="48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5861F87-188C-4AE2-9BBE-36E4117EFF12}"/>
              </a:ext>
            </a:extLst>
          </p:cNvPr>
          <p:cNvSpPr/>
          <p:nvPr/>
        </p:nvSpPr>
        <p:spPr>
          <a:xfrm>
            <a:off x="1031255" y="2267669"/>
            <a:ext cx="1180931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Allow user specific "bullets"</a:t>
            </a:r>
          </a:p>
          <a:p>
            <a:endParaRPr lang="en-US" b="1" dirty="0">
              <a:solidFill>
                <a:schemeClr val="accent1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</a:t>
            </a:r>
            <a:r>
              <a:rPr lang="de-DE" dirty="0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</a:t>
            </a:r>
            <a:r>
              <a:rPr lang="de-DE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</a:p>
          <a:p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&lt;li&gt;First Line&lt;/li&gt;					•   First Line</a:t>
            </a:r>
          </a:p>
          <a:p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&lt;li&gt;Second Line&lt;/li&gt;					•   Second Line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   &lt;li&gt;</a:t>
            </a:r>
            <a:r>
              <a:rPr lang="de-DE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outputclass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="</a:t>
            </a:r>
            <a:r>
              <a:rPr lang="de-DE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</a:t>
            </a:r>
            <a:r>
              <a:rPr lang="de-DE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[§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"&gt;Paragraph Item&lt;/li&gt;		</a:t>
            </a:r>
            <a:r>
              <a:rPr lang="de-DE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§</a:t>
            </a:r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Paragraph "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bullet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"</a:t>
            </a:r>
          </a:p>
        </p:txBody>
      </p:sp>
      <p:sp>
        <p:nvSpPr>
          <p:cNvPr id="2" name="Arrow: Right 1">
            <a:extLst>
              <a:ext uri="{FF2B5EF4-FFF2-40B4-BE49-F238E27FC236}">
                <a16:creationId xmlns:a16="http://schemas.microsoft.com/office/drawing/2014/main" id="{C2A9A94C-78D5-444D-A649-34B47663A43A}"/>
              </a:ext>
            </a:extLst>
          </p:cNvPr>
          <p:cNvSpPr/>
          <p:nvPr/>
        </p:nvSpPr>
        <p:spPr bwMode="auto">
          <a:xfrm>
            <a:off x="6719887" y="3851845"/>
            <a:ext cx="648072" cy="288032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Frutiger 55 Roman" pitchFamily="34" charset="0"/>
            </a:endParaRP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6EE1AD97-03CF-4EF6-A9D7-FF1418B2CA63}"/>
              </a:ext>
            </a:extLst>
          </p:cNvPr>
          <p:cNvSpPr/>
          <p:nvPr/>
        </p:nvSpPr>
        <p:spPr bwMode="auto">
          <a:xfrm>
            <a:off x="3746090" y="4227872"/>
            <a:ext cx="3854245" cy="488070"/>
          </a:xfrm>
          <a:custGeom>
            <a:avLst/>
            <a:gdLst>
              <a:gd name="connsiteX0" fmla="*/ 0 w 3854245"/>
              <a:gd name="connsiteY0" fmla="*/ 0 h 1081641"/>
              <a:gd name="connsiteX1" fmla="*/ 619433 w 3854245"/>
              <a:gd name="connsiteY1" fmla="*/ 924232 h 1081641"/>
              <a:gd name="connsiteX2" fmla="*/ 3097162 w 3854245"/>
              <a:gd name="connsiteY2" fmla="*/ 993058 h 1081641"/>
              <a:gd name="connsiteX3" fmla="*/ 3854245 w 3854245"/>
              <a:gd name="connsiteY3" fmla="*/ 19664 h 1081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54245" h="1081641">
                <a:moveTo>
                  <a:pt x="0" y="0"/>
                </a:moveTo>
                <a:cubicBezTo>
                  <a:pt x="51619" y="379361"/>
                  <a:pt x="103239" y="758722"/>
                  <a:pt x="619433" y="924232"/>
                </a:cubicBezTo>
                <a:cubicBezTo>
                  <a:pt x="1135627" y="1089742"/>
                  <a:pt x="2558027" y="1143819"/>
                  <a:pt x="3097162" y="993058"/>
                </a:cubicBezTo>
                <a:cubicBezTo>
                  <a:pt x="3636297" y="842297"/>
                  <a:pt x="3745271" y="430980"/>
                  <a:pt x="3854245" y="19664"/>
                </a:cubicBezTo>
              </a:path>
            </a:pathLst>
          </a:custGeom>
          <a:noFill/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Frutiger 55 Roman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3106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3104DB6F-D0F2-4B65-A218-0724502DFF9C}"/>
              </a:ext>
            </a:extLst>
          </p:cNvPr>
          <p:cNvSpPr txBox="1"/>
          <p:nvPr/>
        </p:nvSpPr>
        <p:spPr>
          <a:xfrm>
            <a:off x="2183383" y="179437"/>
            <a:ext cx="10441160" cy="711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>
                <a:solidFill>
                  <a:schemeClr val="accent1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Extensions to Lists</a:t>
            </a:r>
            <a:r>
              <a:rPr lang="en-US" sz="4022" b="1">
                <a:solidFill>
                  <a:schemeClr val="accent1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Ordered List "offset"</a:t>
            </a:r>
            <a:endParaRPr lang="en-US" sz="48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5B69A5E-1CE8-42ED-8F81-12A07F52F32B}"/>
              </a:ext>
            </a:extLst>
          </p:cNvPr>
          <p:cNvSpPr txBox="1"/>
          <p:nvPr/>
        </p:nvSpPr>
        <p:spPr>
          <a:xfrm>
            <a:off x="1535311" y="1403573"/>
            <a:ext cx="8387874" cy="26161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... continue an ordered list with a </a:t>
            </a:r>
            <a:r>
              <a:rPr lang="en-US" sz="18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numbering offset</a:t>
            </a:r>
            <a:endParaRPr lang="de-DE" sz="1800" b="1" dirty="0">
              <a:solidFill>
                <a:schemeClr val="accent1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8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&lt;p&gt;</a:t>
            </a:r>
            <a:br>
              <a:rPr lang="de-DE" sz="18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8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de-DE" sz="1800" dirty="0">
                <a:latin typeface="Arial" panose="020B0604020202020204" pitchFamily="34" charset="0"/>
                <a:cs typeface="Arial" panose="020B0604020202020204" pitchFamily="34" charset="0"/>
              </a:rPr>
              <a:t>&lt;</a:t>
            </a:r>
            <a:r>
              <a:rPr lang="de-DE" sz="1800" dirty="0" err="1">
                <a:latin typeface="Arial" panose="020B0604020202020204" pitchFamily="34" charset="0"/>
                <a:cs typeface="Arial" panose="020B0604020202020204" pitchFamily="34" charset="0"/>
              </a:rPr>
              <a:t>ol</a:t>
            </a:r>
            <a:r>
              <a:rPr lang="de-DE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outputclass</a:t>
            </a:r>
            <a:r>
              <a:rPr lang="de-DE" sz="1800" dirty="0">
                <a:latin typeface="Arial" panose="020B0604020202020204" pitchFamily="34" charset="0"/>
                <a:cs typeface="Arial" panose="020B0604020202020204" pitchFamily="34" charset="0"/>
              </a:rPr>
              <a:t>="</a:t>
            </a:r>
            <a:r>
              <a:rPr lang="de-DE" sz="1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offset</a:t>
            </a:r>
            <a:r>
              <a:rPr lang="de-DE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=42</a:t>
            </a:r>
            <a:r>
              <a:rPr lang="de-DE" sz="1800" dirty="0">
                <a:latin typeface="Arial" panose="020B0604020202020204" pitchFamily="34" charset="0"/>
                <a:cs typeface="Arial" panose="020B0604020202020204" pitchFamily="34" charset="0"/>
              </a:rPr>
              <a:t>"&gt;</a:t>
            </a:r>
            <a:br>
              <a:rPr lang="de-DE" sz="18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8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&lt;li&gt;</a:t>
            </a:r>
            <a:r>
              <a:rPr lang="de-DE" sz="1800" dirty="0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ordered</a:t>
            </a:r>
            <a:r>
              <a:rPr lang="de-DE" sz="18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</a:t>
            </a:r>
            <a:r>
              <a:rPr lang="de-DE" sz="18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de-DE" sz="18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&lt;</a:t>
            </a:r>
            <a:r>
              <a:rPr lang="de-DE" sz="1800" dirty="0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xmlatt</a:t>
            </a:r>
            <a:r>
              <a:rPr lang="de-DE" sz="18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  <a:r>
              <a:rPr lang="de-DE" sz="1800" dirty="0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outputclass</a:t>
            </a:r>
            <a:r>
              <a:rPr lang="de-DE" sz="18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&lt;/</a:t>
            </a:r>
            <a:r>
              <a:rPr lang="de-DE" sz="1800" dirty="0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xmlatt</a:t>
            </a:r>
            <a:r>
              <a:rPr lang="de-DE" sz="18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= &lt;q&gt;</a:t>
            </a:r>
            <a:r>
              <a:rPr lang="de-DE" sz="1800" dirty="0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offset</a:t>
            </a:r>
            <a:r>
              <a:rPr lang="de-DE" sz="18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42&lt;/q&gt;&lt;/li&gt;</a:t>
            </a:r>
            <a:br>
              <a:rPr lang="de-DE" sz="18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8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&lt;li&gt;</a:t>
            </a:r>
            <a:r>
              <a:rPr lang="de-DE" sz="1800" dirty="0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  <a:r>
              <a:rPr lang="de-DE" sz="18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item&lt;/li&gt;</a:t>
            </a:r>
            <a:br>
              <a:rPr lang="de-DE" sz="18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8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&lt;li&gt;</a:t>
            </a:r>
            <a:r>
              <a:rPr lang="de-DE" sz="1800" dirty="0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  <a:r>
              <a:rPr lang="de-DE" sz="18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item&lt;/li&gt;</a:t>
            </a:r>
            <a:br>
              <a:rPr lang="de-DE" sz="18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8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&lt;/</a:t>
            </a:r>
            <a:r>
              <a:rPr lang="de-DE" sz="1800" dirty="0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</a:t>
            </a:r>
            <a:r>
              <a:rPr lang="de-DE" sz="18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  <a:br>
              <a:rPr lang="de-DE" sz="18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8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&lt;/p&gt;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AB85EA-7EB4-4358-9755-099D1B5039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6019" y="4283893"/>
            <a:ext cx="7992414" cy="240090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B5E868E-BA81-4A1A-891B-5CB8DAE5E5FF}"/>
              </a:ext>
            </a:extLst>
          </p:cNvPr>
          <p:cNvSpPr txBox="1"/>
          <p:nvPr/>
        </p:nvSpPr>
        <p:spPr>
          <a:xfrm>
            <a:off x="1556543" y="4192721"/>
            <a:ext cx="5261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...</a:t>
            </a:r>
            <a:endParaRPr lang="de-DE" sz="3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01C27E5-DF59-4527-BE07-26469C859B58}"/>
              </a:ext>
            </a:extLst>
          </p:cNvPr>
          <p:cNvSpPr/>
          <p:nvPr/>
        </p:nvSpPr>
        <p:spPr bwMode="auto">
          <a:xfrm>
            <a:off x="1498247" y="3961434"/>
            <a:ext cx="8928992" cy="1200323"/>
          </a:xfrm>
          <a:prstGeom prst="rect">
            <a:avLst/>
          </a:prstGeom>
          <a:solidFill>
            <a:srgbClr val="FFFFFF">
              <a:alpha val="56078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Frutiger 55 Roman" pitchFamily="34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EFEAC43-AB9C-4E30-84F1-E4238B945EDB}"/>
              </a:ext>
            </a:extLst>
          </p:cNvPr>
          <p:cNvCxnSpPr/>
          <p:nvPr/>
        </p:nvCxnSpPr>
        <p:spPr bwMode="auto">
          <a:xfrm>
            <a:off x="1247279" y="4139877"/>
            <a:ext cx="1044116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9F76BC99-BDFB-4CDA-A224-27BED722F9E7}"/>
              </a:ext>
            </a:extLst>
          </p:cNvPr>
          <p:cNvSpPr/>
          <p:nvPr/>
        </p:nvSpPr>
        <p:spPr bwMode="auto">
          <a:xfrm>
            <a:off x="562882" y="2438290"/>
            <a:ext cx="5443237" cy="2979284"/>
          </a:xfrm>
          <a:custGeom>
            <a:avLst/>
            <a:gdLst>
              <a:gd name="connsiteX0" fmla="*/ 4540060 w 5443237"/>
              <a:gd name="connsiteY0" fmla="*/ 110 h 2979284"/>
              <a:gd name="connsiteX1" fmla="*/ 5365970 w 5443237"/>
              <a:gd name="connsiteY1" fmla="*/ 177091 h 2979284"/>
              <a:gd name="connsiteX2" fmla="*/ 2829247 w 5443237"/>
              <a:gd name="connsiteY2" fmla="*/ 1071826 h 2979284"/>
              <a:gd name="connsiteX3" fmla="*/ 27053 w 5443237"/>
              <a:gd name="connsiteY3" fmla="*/ 2458175 h 2979284"/>
              <a:gd name="connsiteX4" fmla="*/ 1649376 w 5443237"/>
              <a:gd name="connsiteY4" fmla="*/ 2979284 h 2979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43237" h="2979284">
                <a:moveTo>
                  <a:pt x="4540060" y="110"/>
                </a:moveTo>
                <a:cubicBezTo>
                  <a:pt x="5095582" y="-709"/>
                  <a:pt x="5651105" y="-1528"/>
                  <a:pt x="5365970" y="177091"/>
                </a:cubicBezTo>
                <a:cubicBezTo>
                  <a:pt x="5080835" y="355710"/>
                  <a:pt x="3719066" y="691645"/>
                  <a:pt x="2829247" y="1071826"/>
                </a:cubicBezTo>
                <a:cubicBezTo>
                  <a:pt x="1939428" y="1452007"/>
                  <a:pt x="223698" y="2140265"/>
                  <a:pt x="27053" y="2458175"/>
                </a:cubicBezTo>
                <a:cubicBezTo>
                  <a:pt x="-169592" y="2776085"/>
                  <a:pt x="739892" y="2877684"/>
                  <a:pt x="1649376" y="2979284"/>
                </a:cubicBezTo>
              </a:path>
            </a:pathLst>
          </a:custGeom>
          <a:noFill/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Frutiger 55 Roman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94F3021-2CE8-475C-9C09-7FF9FB4069E9}"/>
              </a:ext>
            </a:extLst>
          </p:cNvPr>
          <p:cNvSpPr/>
          <p:nvPr/>
        </p:nvSpPr>
        <p:spPr>
          <a:xfrm>
            <a:off x="1604595" y="4355901"/>
            <a:ext cx="10749435" cy="95410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 if you need to </a:t>
            </a:r>
            <a:r>
              <a:rPr lang="en-US" sz="28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interrupt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 ordered list flow for some reason</a:t>
            </a:r>
          </a:p>
          <a:p>
            <a:endParaRPr lang="en-US" sz="28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7844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97A7FB8-ED61-444D-ACA1-ED7F643F8124}"/>
              </a:ext>
            </a:extLst>
          </p:cNvPr>
          <p:cNvSpPr/>
          <p:nvPr/>
        </p:nvSpPr>
        <p:spPr bwMode="auto">
          <a:xfrm>
            <a:off x="2521879" y="6300117"/>
            <a:ext cx="3764373" cy="584775"/>
          </a:xfrm>
          <a:prstGeom prst="rect">
            <a:avLst/>
          </a:prstGeom>
          <a:solidFill>
            <a:srgbClr val="FFFFC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Frutiger 55 Roman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104DB6F-D0F2-4B65-A218-0724502DFF9C}"/>
              </a:ext>
            </a:extLst>
          </p:cNvPr>
          <p:cNvSpPr txBox="1"/>
          <p:nvPr/>
        </p:nvSpPr>
        <p:spPr>
          <a:xfrm>
            <a:off x="1031255" y="251445"/>
            <a:ext cx="11953328" cy="711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Extensions to Titles</a:t>
            </a:r>
            <a:r>
              <a:rPr lang="en-US" sz="4022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Proprietary Title Numbering </a:t>
            </a:r>
            <a:r>
              <a:rPr lang="en-US" sz="1800" b="1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used in legal text …</a:t>
            </a:r>
            <a:endParaRPr lang="en-US" sz="4800" b="1" dirty="0">
              <a:solidFill>
                <a:schemeClr val="bg1">
                  <a:lumMod val="6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5E83B2C-7314-422A-B693-CE3C608241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1855" y="1187549"/>
            <a:ext cx="6672889" cy="577353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7395F57-1E9C-4A0D-BE5A-002349C95E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231" y="1115541"/>
            <a:ext cx="4985867" cy="303371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2777668-D77F-4728-8E6D-1B5CD8C619A5}"/>
              </a:ext>
            </a:extLst>
          </p:cNvPr>
          <p:cNvSpPr/>
          <p:nvPr/>
        </p:nvSpPr>
        <p:spPr>
          <a:xfrm>
            <a:off x="95151" y="4931965"/>
            <a:ext cx="643185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000096"/>
                </a:solidFill>
                <a:highlight>
                  <a:srgbClr val="FFFFFF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&lt;concept</a:t>
            </a:r>
            <a:r>
              <a:rPr lang="en-US" sz="1400" b="1" dirty="0">
                <a:solidFill>
                  <a:srgbClr val="F5844C"/>
                </a:solidFill>
                <a:highlight>
                  <a:srgbClr val="FFFFFF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 id</a:t>
            </a:r>
            <a:r>
              <a:rPr lang="en-US" sz="1400" b="1" dirty="0">
                <a:solidFill>
                  <a:srgbClr val="FF8040"/>
                </a:solidFill>
                <a:highlight>
                  <a:srgbClr val="FFFFFF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en-US" sz="1400" b="1" dirty="0">
                <a:solidFill>
                  <a:srgbClr val="993300"/>
                </a:solidFill>
                <a:highlight>
                  <a:srgbClr val="FFFFFF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"</a:t>
            </a:r>
            <a:r>
              <a:rPr lang="en-US" sz="1400" b="1" dirty="0" err="1">
                <a:solidFill>
                  <a:srgbClr val="993300"/>
                </a:solidFill>
                <a:highlight>
                  <a:srgbClr val="FFFFFF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mvZustand</a:t>
            </a:r>
            <a:r>
              <a:rPr lang="en-US" sz="1400" b="1" dirty="0">
                <a:solidFill>
                  <a:srgbClr val="993300"/>
                </a:solidFill>
                <a:highlight>
                  <a:srgbClr val="FFFFFF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"</a:t>
            </a:r>
            <a:r>
              <a:rPr lang="en-US" sz="1400" b="1" dirty="0">
                <a:solidFill>
                  <a:srgbClr val="000096"/>
                </a:solidFill>
                <a:highlight>
                  <a:srgbClr val="FFFFFF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  <a:br>
              <a:rPr lang="en-US" sz="1400" b="1" dirty="0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1400" b="1" dirty="0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1400" b="1" dirty="0">
                <a:solidFill>
                  <a:srgbClr val="000096"/>
                </a:solidFill>
                <a:highlight>
                  <a:srgbClr val="FFFFFF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&lt;title</a:t>
            </a:r>
            <a:r>
              <a:rPr lang="en-US" sz="1400" b="1">
                <a:solidFill>
                  <a:srgbClr val="000096"/>
                </a:solidFill>
                <a:highlight>
                  <a:srgbClr val="FFFFFF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  <a:r>
              <a:rPr lang="en-US" sz="1400" b="1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§16 – Waschen in der Wohnung</a:t>
            </a:r>
            <a:r>
              <a:rPr lang="en-US" sz="1400" b="1">
                <a:solidFill>
                  <a:srgbClr val="000096"/>
                </a:solidFill>
                <a:highlight>
                  <a:srgbClr val="FFFFFF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&lt;/</a:t>
            </a:r>
            <a:r>
              <a:rPr lang="en-US" sz="1400" b="1" dirty="0">
                <a:solidFill>
                  <a:srgbClr val="000096"/>
                </a:solidFill>
                <a:highlight>
                  <a:srgbClr val="FFFFFF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title&gt;</a:t>
            </a:r>
            <a:br>
              <a:rPr lang="en-US" sz="1400" b="1" dirty="0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1400" b="1" dirty="0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1400" b="1" dirty="0">
                <a:solidFill>
                  <a:srgbClr val="000096"/>
                </a:solidFill>
                <a:highlight>
                  <a:srgbClr val="FFFFFF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&lt;</a:t>
            </a:r>
            <a:r>
              <a:rPr lang="en-US" sz="1400" b="1" dirty="0" err="1">
                <a:solidFill>
                  <a:srgbClr val="000096"/>
                </a:solidFill>
                <a:highlight>
                  <a:srgbClr val="FFFFFF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titlealts</a:t>
            </a:r>
            <a:r>
              <a:rPr lang="en-US" sz="1400" b="1" dirty="0">
                <a:solidFill>
                  <a:srgbClr val="000096"/>
                </a:solidFill>
                <a:highlight>
                  <a:srgbClr val="FFFFFF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  <a:br>
              <a:rPr lang="en-US" sz="1400" b="1" dirty="0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1400" b="1" dirty="0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        </a:t>
            </a:r>
            <a:r>
              <a:rPr lang="en-US" sz="1400" b="1" dirty="0">
                <a:solidFill>
                  <a:srgbClr val="000096"/>
                </a:solidFill>
                <a:highlight>
                  <a:srgbClr val="FFFFFF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&lt;</a:t>
            </a:r>
            <a:r>
              <a:rPr lang="en-US" sz="1400" b="1" dirty="0" err="1">
                <a:solidFill>
                  <a:srgbClr val="000096"/>
                </a:solidFill>
                <a:highlight>
                  <a:srgbClr val="FFFFFF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navtitle</a:t>
            </a:r>
            <a:r>
              <a:rPr lang="en-US" sz="1400" b="1">
                <a:solidFill>
                  <a:srgbClr val="000096"/>
                </a:solidFill>
                <a:highlight>
                  <a:srgbClr val="FFFFFF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  <a:r>
              <a:rPr lang="en-US" sz="1400" b="1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:§16 – Waschen in der Wohnung</a:t>
            </a:r>
            <a:r>
              <a:rPr lang="en-US" sz="1400" b="1">
                <a:solidFill>
                  <a:srgbClr val="000096"/>
                </a:solidFill>
                <a:highlight>
                  <a:srgbClr val="FFFFFF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&lt;/</a:t>
            </a:r>
            <a:r>
              <a:rPr lang="en-US" sz="1400" b="1" dirty="0" err="1">
                <a:solidFill>
                  <a:srgbClr val="000096"/>
                </a:solidFill>
                <a:highlight>
                  <a:srgbClr val="FFFFFF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navtitle</a:t>
            </a:r>
            <a:r>
              <a:rPr lang="en-US" sz="1400" b="1" dirty="0">
                <a:solidFill>
                  <a:srgbClr val="000096"/>
                </a:solidFill>
                <a:highlight>
                  <a:srgbClr val="FFFFFF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  <a:br>
              <a:rPr lang="en-US" sz="1400" b="1" dirty="0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1400" b="1" dirty="0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1400" b="1" dirty="0">
                <a:solidFill>
                  <a:srgbClr val="000096"/>
                </a:solidFill>
                <a:highlight>
                  <a:srgbClr val="FFFFFF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&lt;/</a:t>
            </a:r>
            <a:r>
              <a:rPr lang="en-US" sz="1400" b="1" dirty="0" err="1">
                <a:solidFill>
                  <a:srgbClr val="000096"/>
                </a:solidFill>
                <a:highlight>
                  <a:srgbClr val="FFFFFF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titlealts</a:t>
            </a:r>
            <a:r>
              <a:rPr lang="en-US" sz="1400" b="1" dirty="0">
                <a:solidFill>
                  <a:srgbClr val="000096"/>
                </a:solidFill>
                <a:highlight>
                  <a:srgbClr val="FFFFFF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  <a:br>
              <a:rPr lang="en-US" sz="1400" b="1" dirty="0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1400" b="1" dirty="0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1400" b="1" dirty="0">
                <a:solidFill>
                  <a:srgbClr val="000096"/>
                </a:solidFill>
                <a:highlight>
                  <a:srgbClr val="FFFFFF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&lt;</a:t>
            </a:r>
            <a:r>
              <a:rPr lang="en-US" sz="1400" b="1" dirty="0" err="1">
                <a:solidFill>
                  <a:srgbClr val="000096"/>
                </a:solidFill>
                <a:highlight>
                  <a:srgbClr val="FFFFFF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conbody</a:t>
            </a:r>
            <a:r>
              <a:rPr lang="en-US" sz="1400" b="1" dirty="0">
                <a:solidFill>
                  <a:srgbClr val="000096"/>
                </a:solidFill>
                <a:highlight>
                  <a:srgbClr val="FFFFFF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03A0C56A-91BB-4B71-A979-8D94DA81DAD4}"/>
              </a:ext>
            </a:extLst>
          </p:cNvPr>
          <p:cNvSpPr/>
          <p:nvPr/>
        </p:nvSpPr>
        <p:spPr bwMode="auto">
          <a:xfrm>
            <a:off x="1828209" y="5824204"/>
            <a:ext cx="693671" cy="821213"/>
          </a:xfrm>
          <a:custGeom>
            <a:avLst/>
            <a:gdLst>
              <a:gd name="connsiteX0" fmla="*/ 693671 w 693671"/>
              <a:gd name="connsiteY0" fmla="*/ 821213 h 821213"/>
              <a:gd name="connsiteX1" fmla="*/ 134548 w 693671"/>
              <a:gd name="connsiteY1" fmla="*/ 687256 h 821213"/>
              <a:gd name="connsiteX2" fmla="*/ 591 w 693671"/>
              <a:gd name="connsiteY2" fmla="*/ 343628 h 821213"/>
              <a:gd name="connsiteX3" fmla="*/ 163669 w 693671"/>
              <a:gd name="connsiteY3" fmla="*/ 0 h 821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3671" h="821213">
                <a:moveTo>
                  <a:pt x="693671" y="821213"/>
                </a:moveTo>
                <a:cubicBezTo>
                  <a:pt x="471866" y="794033"/>
                  <a:pt x="250061" y="766853"/>
                  <a:pt x="134548" y="687256"/>
                </a:cubicBezTo>
                <a:cubicBezTo>
                  <a:pt x="19035" y="607658"/>
                  <a:pt x="-4262" y="458171"/>
                  <a:pt x="591" y="343628"/>
                </a:cubicBezTo>
                <a:cubicBezTo>
                  <a:pt x="5444" y="229085"/>
                  <a:pt x="84556" y="114542"/>
                  <a:pt x="163669" y="0"/>
                </a:cubicBezTo>
              </a:path>
            </a:pathLst>
          </a:custGeom>
          <a:noFill/>
          <a:ln w="28575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Frutiger 55 Roman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F688083-353C-4BA4-9646-5EA93207940F}"/>
              </a:ext>
            </a:extLst>
          </p:cNvPr>
          <p:cNvSpPr txBox="1"/>
          <p:nvPr/>
        </p:nvSpPr>
        <p:spPr>
          <a:xfrm>
            <a:off x="2521879" y="6256964"/>
            <a:ext cx="3909975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colon "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"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avoids auto-numbering</a:t>
            </a:r>
          </a:p>
        </p:txBody>
      </p:sp>
    </p:spTree>
    <p:extLst>
      <p:ext uri="{BB962C8B-B14F-4D97-AF65-F5344CB8AC3E}">
        <p14:creationId xmlns:p14="http://schemas.microsoft.com/office/powerpoint/2010/main" val="2256281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3104DB6F-D0F2-4B65-A218-0724502DFF9C}"/>
              </a:ext>
            </a:extLst>
          </p:cNvPr>
          <p:cNvSpPr txBox="1"/>
          <p:nvPr/>
        </p:nvSpPr>
        <p:spPr>
          <a:xfrm>
            <a:off x="1463303" y="179437"/>
            <a:ext cx="11161240" cy="711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>
                <a:solidFill>
                  <a:schemeClr val="accent1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Extensions to Pages</a:t>
            </a:r>
            <a:r>
              <a:rPr lang="en-US" sz="4022" b="1">
                <a:solidFill>
                  <a:schemeClr val="accent1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"Landscape" in page flow</a:t>
            </a:r>
            <a:endParaRPr lang="en-US" sz="48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B2AD74F-65CC-48C8-91E6-E9804567B5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3819" y="1187549"/>
            <a:ext cx="9732136" cy="5999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42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3104DB6F-D0F2-4B65-A218-0724502DFF9C}"/>
              </a:ext>
            </a:extLst>
          </p:cNvPr>
          <p:cNvSpPr txBox="1"/>
          <p:nvPr/>
        </p:nvSpPr>
        <p:spPr>
          <a:xfrm>
            <a:off x="1247279" y="179437"/>
            <a:ext cx="11377264" cy="711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>
                <a:solidFill>
                  <a:schemeClr val="accent1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Extensions to Pages</a:t>
            </a:r>
            <a:r>
              <a:rPr lang="en-US" sz="4022" b="1">
                <a:solidFill>
                  <a:schemeClr val="accent1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"Join Head1 chapters on a page"</a:t>
            </a:r>
            <a:endParaRPr lang="en-US" sz="48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5CFB840-3430-4F6A-B296-D231FDA067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9953" y="890722"/>
            <a:ext cx="6372119" cy="630011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1AEACE9-A2B0-44C9-AC95-A09414F21A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175" y="1763613"/>
            <a:ext cx="5760640" cy="940808"/>
          </a:xfrm>
          <a:prstGeom prst="rect">
            <a:avLst/>
          </a:prstGeom>
        </p:spPr>
      </p:pic>
      <p:sp>
        <p:nvSpPr>
          <p:cNvPr id="6" name="Arrow: Right 5">
            <a:extLst>
              <a:ext uri="{FF2B5EF4-FFF2-40B4-BE49-F238E27FC236}">
                <a16:creationId xmlns:a16="http://schemas.microsoft.com/office/drawing/2014/main" id="{9EDA5393-2D02-4B80-80AA-6D1121407771}"/>
              </a:ext>
            </a:extLst>
          </p:cNvPr>
          <p:cNvSpPr/>
          <p:nvPr/>
        </p:nvSpPr>
        <p:spPr bwMode="auto">
          <a:xfrm rot="17967089">
            <a:off x="3870115" y="3046042"/>
            <a:ext cx="1058792" cy="194601"/>
          </a:xfrm>
          <a:prstGeom prst="rightArrow">
            <a:avLst>
              <a:gd name="adj1" fmla="val 50000"/>
              <a:gd name="adj2" fmla="val 44177"/>
            </a:avLst>
          </a:prstGeom>
          <a:solidFill>
            <a:schemeClr val="accent1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Frutiger 55 Roman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E1BF5FA-1D7D-4A86-967C-329B53413A20}"/>
              </a:ext>
            </a:extLst>
          </p:cNvPr>
          <p:cNvSpPr/>
          <p:nvPr/>
        </p:nvSpPr>
        <p:spPr bwMode="auto">
          <a:xfrm>
            <a:off x="6359847" y="932237"/>
            <a:ext cx="6472370" cy="3783704"/>
          </a:xfrm>
          <a:prstGeom prst="rect">
            <a:avLst/>
          </a:prstGeom>
          <a:solidFill>
            <a:srgbClr val="FFFFFF">
              <a:alpha val="52941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Frutiger 55 Roman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525880-F7B1-40EF-92B3-37F797FD0903}"/>
              </a:ext>
            </a:extLst>
          </p:cNvPr>
          <p:cNvSpPr/>
          <p:nvPr/>
        </p:nvSpPr>
        <p:spPr bwMode="auto">
          <a:xfrm>
            <a:off x="6406477" y="932238"/>
            <a:ext cx="6242225" cy="6448000"/>
          </a:xfrm>
          <a:prstGeom prst="rect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Frutiger 55 Roman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BBAB92E-E98B-4309-90D0-B6E8BBAD296D}"/>
              </a:ext>
            </a:extLst>
          </p:cNvPr>
          <p:cNvSpPr/>
          <p:nvPr/>
        </p:nvSpPr>
        <p:spPr>
          <a:xfrm>
            <a:off x="311175" y="3224446"/>
            <a:ext cx="263405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&lt;Document&gt;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ditamap</a:t>
            </a:r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5818103-54A8-46FA-A060-2A435B7466B9}"/>
              </a:ext>
            </a:extLst>
          </p:cNvPr>
          <p:cNvSpPr/>
          <p:nvPr/>
        </p:nvSpPr>
        <p:spPr>
          <a:xfrm>
            <a:off x="1236652" y="3559806"/>
            <a:ext cx="342754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outputclass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"join"</a:t>
            </a:r>
            <a:endParaRPr lang="de-DE" sz="3200" dirty="0">
              <a:solidFill>
                <a:srgbClr val="FF0000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A40B352-27DD-41B3-B916-1A44EDB0E52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6032" y="410527"/>
            <a:ext cx="2471416" cy="383263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3ECA64D-4540-4CD5-A646-D5E2B9B14E99}"/>
              </a:ext>
            </a:extLst>
          </p:cNvPr>
          <p:cNvSpPr/>
          <p:nvPr/>
        </p:nvSpPr>
        <p:spPr>
          <a:xfrm>
            <a:off x="11904463" y="519732"/>
            <a:ext cx="93006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approved</a:t>
            </a:r>
            <a:endParaRPr lang="en-US" sz="1400" dirty="0"/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18E521B6-A259-4C98-A07D-05E3AB4D479C}"/>
              </a:ext>
            </a:extLst>
          </p:cNvPr>
          <p:cNvSpPr/>
          <p:nvPr/>
        </p:nvSpPr>
        <p:spPr bwMode="auto">
          <a:xfrm>
            <a:off x="4562454" y="2765970"/>
            <a:ext cx="1666896" cy="2886075"/>
          </a:xfrm>
          <a:custGeom>
            <a:avLst/>
            <a:gdLst>
              <a:gd name="connsiteX0" fmla="*/ 781071 w 1666896"/>
              <a:gd name="connsiteY0" fmla="*/ 0 h 2886075"/>
              <a:gd name="connsiteX1" fmla="*/ 28596 w 1666896"/>
              <a:gd name="connsiteY1" fmla="*/ 2381250 h 2886075"/>
              <a:gd name="connsiteX2" fmla="*/ 1666896 w 1666896"/>
              <a:gd name="connsiteY2" fmla="*/ 2886075 h 2886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66896" h="2886075">
                <a:moveTo>
                  <a:pt x="781071" y="0"/>
                </a:moveTo>
                <a:cubicBezTo>
                  <a:pt x="331015" y="950119"/>
                  <a:pt x="-119041" y="1900238"/>
                  <a:pt x="28596" y="2381250"/>
                </a:cubicBezTo>
                <a:cubicBezTo>
                  <a:pt x="176233" y="2862262"/>
                  <a:pt x="921564" y="2874168"/>
                  <a:pt x="1666896" y="2886075"/>
                </a:cubicBezTo>
              </a:path>
            </a:pathLst>
          </a:custGeom>
          <a:noFill/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Frutiger 55 Roman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6920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B7481E9B-A9CA-4568-94E5-3EE486DA1E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2690" y="890722"/>
            <a:ext cx="4528475" cy="6407547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104DB6F-D0F2-4B65-A218-0724502DFF9C}"/>
              </a:ext>
            </a:extLst>
          </p:cNvPr>
          <p:cNvSpPr txBox="1"/>
          <p:nvPr/>
        </p:nvSpPr>
        <p:spPr>
          <a:xfrm>
            <a:off x="1247279" y="179437"/>
            <a:ext cx="10369152" cy="711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en-US" sz="1800" b="1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ditamap</a:t>
            </a:r>
            <a:r>
              <a:rPr lang="en-US" sz="4022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Extensions to Front Page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15ECC2C-A875-4D78-9592-209779599B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7816" y="2283740"/>
            <a:ext cx="4002564" cy="1309809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B9CFB40-9EC8-44CF-86AB-F8364748BD14}"/>
              </a:ext>
            </a:extLst>
          </p:cNvPr>
          <p:cNvCxnSpPr>
            <a:cxnSpLocks/>
          </p:cNvCxnSpPr>
          <p:nvPr/>
        </p:nvCxnSpPr>
        <p:spPr bwMode="auto">
          <a:xfrm>
            <a:off x="3839567" y="3191019"/>
            <a:ext cx="5832648" cy="212435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00FF">
                <a:alpha val="38824"/>
              </a:srgbClr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92CCED04-097B-4991-B34A-1B87582E70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7319" y="3851845"/>
            <a:ext cx="4104631" cy="3335013"/>
          </a:xfrm>
          <a:prstGeom prst="rect">
            <a:avLst/>
          </a:prstGeom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294305F5-6993-4F73-B662-DF24206B243E}"/>
              </a:ext>
            </a:extLst>
          </p:cNvPr>
          <p:cNvCxnSpPr>
            <a:cxnSpLocks/>
          </p:cNvCxnSpPr>
          <p:nvPr/>
        </p:nvCxnSpPr>
        <p:spPr bwMode="auto">
          <a:xfrm flipV="1">
            <a:off x="3919959" y="1431115"/>
            <a:ext cx="8154400" cy="3996111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>
                <a:alpha val="38824"/>
              </a:srgb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2B6334B0-E21C-456D-AF1B-495224C63123}"/>
              </a:ext>
            </a:extLst>
          </p:cNvPr>
          <p:cNvCxnSpPr>
            <a:cxnSpLocks/>
          </p:cNvCxnSpPr>
          <p:nvPr/>
        </p:nvCxnSpPr>
        <p:spPr bwMode="auto">
          <a:xfrm flipV="1">
            <a:off x="3919959" y="1529755"/>
            <a:ext cx="5032176" cy="3110196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>
                <a:alpha val="38824"/>
              </a:srgb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971F73C8-35C7-4C5C-AE96-3463607D3C89}"/>
              </a:ext>
            </a:extLst>
          </p:cNvPr>
          <p:cNvCxnSpPr>
            <a:cxnSpLocks/>
          </p:cNvCxnSpPr>
          <p:nvPr/>
        </p:nvCxnSpPr>
        <p:spPr bwMode="auto">
          <a:xfrm>
            <a:off x="4415631" y="5783284"/>
            <a:ext cx="5400600" cy="742748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accent1">
                <a:lumMod val="75000"/>
                <a:alpha val="38824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B4614F04-688E-4CB5-B53B-4FDC15DD16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3726" y="989362"/>
            <a:ext cx="6923809" cy="1152381"/>
          </a:xfrm>
          <a:prstGeom prst="rect">
            <a:avLst/>
          </a:prstGeom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7399E8A-811E-4456-84CB-055E2C601D9B}"/>
              </a:ext>
            </a:extLst>
          </p:cNvPr>
          <p:cNvCxnSpPr>
            <a:cxnSpLocks/>
          </p:cNvCxnSpPr>
          <p:nvPr/>
        </p:nvCxnSpPr>
        <p:spPr bwMode="auto">
          <a:xfrm>
            <a:off x="6287105" y="2025444"/>
            <a:ext cx="4986781" cy="564691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>
                <a:alpha val="38824"/>
              </a:srgbClr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03104226-F9F5-413C-904B-E56F05EA9259}"/>
              </a:ext>
            </a:extLst>
          </p:cNvPr>
          <p:cNvSpPr txBox="1"/>
          <p:nvPr/>
        </p:nvSpPr>
        <p:spPr>
          <a:xfrm rot="424340">
            <a:off x="7139378" y="1865273"/>
            <a:ext cx="14992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rgbClr val="33CC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Watermark</a:t>
            </a:r>
            <a:endParaRPr lang="de-DE" b="1">
              <a:solidFill>
                <a:srgbClr val="33CC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9FA5A81-9A67-44FB-AD8F-4FF96D08DA1D}"/>
              </a:ext>
            </a:extLst>
          </p:cNvPr>
          <p:cNvSpPr txBox="1"/>
          <p:nvPr/>
        </p:nvSpPr>
        <p:spPr>
          <a:xfrm rot="454689">
            <a:off x="5725353" y="5806359"/>
            <a:ext cx="2932213" cy="3306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rgbClr val="33CC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Security Classification</a:t>
            </a:r>
            <a:endParaRPr lang="de-DE" b="1">
              <a:solidFill>
                <a:srgbClr val="33CC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7A096E0-8650-4296-A442-F7838FED2578}"/>
              </a:ext>
            </a:extLst>
          </p:cNvPr>
          <p:cNvSpPr txBox="1"/>
          <p:nvPr/>
        </p:nvSpPr>
        <p:spPr>
          <a:xfrm rot="20025959">
            <a:off x="5369766" y="3717909"/>
            <a:ext cx="2494594" cy="4401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rgbClr val="33CC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Dual Logo Support</a:t>
            </a:r>
            <a:endParaRPr lang="de-DE" b="1">
              <a:solidFill>
                <a:srgbClr val="33CC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561038A-7936-47C5-B1CB-1966444CEDEE}"/>
              </a:ext>
            </a:extLst>
          </p:cNvPr>
          <p:cNvSpPr txBox="1"/>
          <p:nvPr/>
        </p:nvSpPr>
        <p:spPr>
          <a:xfrm rot="150222">
            <a:off x="5457665" y="2938205"/>
            <a:ext cx="17796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rgbClr val="33CC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Front Picture</a:t>
            </a:r>
            <a:endParaRPr lang="de-DE" b="1">
              <a:solidFill>
                <a:srgbClr val="33CC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B27CD80-7F38-4F47-BF52-753DB0282E98}"/>
              </a:ext>
            </a:extLst>
          </p:cNvPr>
          <p:cNvCxnSpPr/>
          <p:nvPr/>
        </p:nvCxnSpPr>
        <p:spPr bwMode="auto">
          <a:xfrm flipV="1">
            <a:off x="5999807" y="3429170"/>
            <a:ext cx="0" cy="50879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B7507758-250B-4C6D-A911-3E0902A4AA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09424" y="5387224"/>
            <a:ext cx="1673635" cy="714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045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3104DB6F-D0F2-4B65-A218-0724502DFF9C}"/>
              </a:ext>
            </a:extLst>
          </p:cNvPr>
          <p:cNvSpPr txBox="1"/>
          <p:nvPr/>
        </p:nvSpPr>
        <p:spPr>
          <a:xfrm>
            <a:off x="2327399" y="179437"/>
            <a:ext cx="9289032" cy="711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Extensions to Paragraph</a:t>
            </a:r>
            <a:r>
              <a:rPr lang="en-US" sz="4022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Marginalia</a:t>
            </a:r>
            <a:endParaRPr lang="en-US" sz="4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1EA5AA5-D71C-45C8-BEC2-C70E95F101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1295" y="1043533"/>
            <a:ext cx="9937104" cy="6098049"/>
          </a:xfrm>
          <a:prstGeom prst="rect">
            <a:avLst/>
          </a:prstGeom>
        </p:spPr>
      </p:pic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CFC72EA2-2331-4D74-89C9-155FBA996ADC}"/>
              </a:ext>
            </a:extLst>
          </p:cNvPr>
          <p:cNvSpPr/>
          <p:nvPr/>
        </p:nvSpPr>
        <p:spPr bwMode="auto">
          <a:xfrm>
            <a:off x="2687439" y="5652045"/>
            <a:ext cx="3888432" cy="504056"/>
          </a:xfrm>
          <a:custGeom>
            <a:avLst/>
            <a:gdLst>
              <a:gd name="connsiteX0" fmla="*/ 710231 w 710231"/>
              <a:gd name="connsiteY0" fmla="*/ 0 h 161756"/>
              <a:gd name="connsiteX1" fmla="*/ 287444 w 710231"/>
              <a:gd name="connsiteY1" fmla="*/ 157316 h 161756"/>
              <a:gd name="connsiteX2" fmla="*/ 41637 w 710231"/>
              <a:gd name="connsiteY2" fmla="*/ 108154 h 161756"/>
              <a:gd name="connsiteX3" fmla="*/ 2308 w 710231"/>
              <a:gd name="connsiteY3" fmla="*/ 0 h 1617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0231" h="161756">
                <a:moveTo>
                  <a:pt x="710231" y="0"/>
                </a:moveTo>
                <a:cubicBezTo>
                  <a:pt x="554553" y="69645"/>
                  <a:pt x="398876" y="139290"/>
                  <a:pt x="287444" y="157316"/>
                </a:cubicBezTo>
                <a:cubicBezTo>
                  <a:pt x="176012" y="175342"/>
                  <a:pt x="89160" y="134373"/>
                  <a:pt x="41637" y="108154"/>
                </a:cubicBezTo>
                <a:cubicBezTo>
                  <a:pt x="-5886" y="81935"/>
                  <a:pt x="-1789" y="40967"/>
                  <a:pt x="2308" y="0"/>
                </a:cubicBezTo>
              </a:path>
            </a:pathLst>
          </a:cu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Frutiger 55 Roman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4647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3104DB6F-D0F2-4B65-A218-0724502DFF9C}"/>
              </a:ext>
            </a:extLst>
          </p:cNvPr>
          <p:cNvSpPr txBox="1"/>
          <p:nvPr/>
        </p:nvSpPr>
        <p:spPr>
          <a:xfrm>
            <a:off x="1535311" y="179437"/>
            <a:ext cx="11089232" cy="711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                 </a:t>
            </a:r>
            <a:r>
              <a:rPr lang="en-US" sz="4022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     </a:t>
            </a:r>
            <a:r>
              <a:rPr lang="en-US" sz="18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Auto-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Glossary + </a:t>
            </a:r>
            <a:r>
              <a:rPr lang="en-US" sz="28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Bibliography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Generation</a:t>
            </a:r>
            <a:endParaRPr lang="en-US" sz="4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95A9187-2A13-40CB-92CB-F72472B080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47" y="1619597"/>
            <a:ext cx="12072680" cy="487220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9090D95-AA9D-46C6-8F32-76935C7E10C3}"/>
              </a:ext>
            </a:extLst>
          </p:cNvPr>
          <p:cNvSpPr/>
          <p:nvPr/>
        </p:nvSpPr>
        <p:spPr>
          <a:xfrm>
            <a:off x="887239" y="2485434"/>
            <a:ext cx="56938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1.</a:t>
            </a:r>
            <a:endParaRPr lang="en-US" sz="36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8AC100A-24C9-4DCC-B000-CD26A43408AA}"/>
              </a:ext>
            </a:extLst>
          </p:cNvPr>
          <p:cNvSpPr/>
          <p:nvPr/>
        </p:nvSpPr>
        <p:spPr>
          <a:xfrm>
            <a:off x="4919687" y="2485434"/>
            <a:ext cx="56938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2.</a:t>
            </a:r>
            <a:endParaRPr lang="en-US" sz="36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6C6B296-9224-4D59-A554-430D51FBE96B}"/>
              </a:ext>
            </a:extLst>
          </p:cNvPr>
          <p:cNvSpPr/>
          <p:nvPr/>
        </p:nvSpPr>
        <p:spPr>
          <a:xfrm>
            <a:off x="6435193" y="1115541"/>
            <a:ext cx="56938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3.</a:t>
            </a:r>
            <a:endParaRPr lang="en-US" sz="36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417C480-22C1-43FA-A36B-8552EC38F4E5}"/>
              </a:ext>
            </a:extLst>
          </p:cNvPr>
          <p:cNvSpPr/>
          <p:nvPr/>
        </p:nvSpPr>
        <p:spPr>
          <a:xfrm>
            <a:off x="6839355" y="1383828"/>
            <a:ext cx="435035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automatically executed on running the DITA-Process</a:t>
            </a:r>
            <a:endParaRPr lang="en-US" sz="14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1595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1DE72E5-5C90-4A96-ABAA-D2E66407E2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223" y="1029155"/>
            <a:ext cx="4612681" cy="64585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1F151D9-FE1F-4B99-8C3C-EBF568F497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3903" y="827509"/>
            <a:ext cx="5320760" cy="63721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765ECC5-EB74-41D3-AEF9-39C591DBFB76}"/>
              </a:ext>
            </a:extLst>
          </p:cNvPr>
          <p:cNvSpPr txBox="1"/>
          <p:nvPr/>
        </p:nvSpPr>
        <p:spPr>
          <a:xfrm>
            <a:off x="1535311" y="179437"/>
            <a:ext cx="11089232" cy="711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                 </a:t>
            </a:r>
            <a:r>
              <a:rPr lang="en-US" sz="4022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     </a:t>
            </a:r>
            <a:r>
              <a:rPr lang="en-US" sz="18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Auto-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Glossary + </a:t>
            </a:r>
            <a:r>
              <a:rPr lang="en-US" sz="28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Bibliography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Generation</a:t>
            </a:r>
            <a:endParaRPr lang="en-US" sz="4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2686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1DE72E5-5C90-4A96-ABAA-D2E66407E2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223" y="1029155"/>
            <a:ext cx="4612681" cy="6458511"/>
          </a:xfrm>
          <a:prstGeom prst="rect">
            <a:avLst/>
          </a:prstGeom>
          <a:solidFill>
            <a:srgbClr val="000000">
              <a:alpha val="32157"/>
            </a:srgbClr>
          </a:solidFill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1F151D9-FE1F-4B99-8C3C-EBF568F497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3903" y="827509"/>
            <a:ext cx="5320760" cy="63721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765ECC5-EB74-41D3-AEF9-39C591DBFB76}"/>
              </a:ext>
            </a:extLst>
          </p:cNvPr>
          <p:cNvSpPr txBox="1"/>
          <p:nvPr/>
        </p:nvSpPr>
        <p:spPr>
          <a:xfrm>
            <a:off x="1535311" y="179437"/>
            <a:ext cx="11089232" cy="711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New Feature</a:t>
            </a:r>
            <a:r>
              <a:rPr lang="en-US" sz="4022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     </a:t>
            </a:r>
            <a:r>
              <a:rPr lang="en-US" sz="18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Auto-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Glossary + </a:t>
            </a:r>
            <a:r>
              <a:rPr lang="en-US" sz="28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Bibliography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Generation</a:t>
            </a:r>
            <a:endParaRPr lang="en-US" sz="4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Arrow: Right 1">
            <a:extLst>
              <a:ext uri="{FF2B5EF4-FFF2-40B4-BE49-F238E27FC236}">
                <a16:creationId xmlns:a16="http://schemas.microsoft.com/office/drawing/2014/main" id="{FDE4B389-2265-4150-A5A4-49A828173D18}"/>
              </a:ext>
            </a:extLst>
          </p:cNvPr>
          <p:cNvSpPr/>
          <p:nvPr/>
        </p:nvSpPr>
        <p:spPr bwMode="auto">
          <a:xfrm>
            <a:off x="95151" y="3028137"/>
            <a:ext cx="576064" cy="144016"/>
          </a:xfrm>
          <a:prstGeom prst="rightArrow">
            <a:avLst/>
          </a:prstGeom>
          <a:solidFill>
            <a:srgbClr val="C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Frutiger 55 Roman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751DB1F-B807-4344-8D46-C0E4A4EB13DF}"/>
              </a:ext>
            </a:extLst>
          </p:cNvPr>
          <p:cNvSpPr/>
          <p:nvPr/>
        </p:nvSpPr>
        <p:spPr bwMode="auto">
          <a:xfrm rot="20987807">
            <a:off x="4165680" y="2672544"/>
            <a:ext cx="4792999" cy="2483873"/>
          </a:xfrm>
          <a:prstGeom prst="rect">
            <a:avLst/>
          </a:prstGeom>
          <a:solidFill>
            <a:srgbClr val="FFFF00">
              <a:alpha val="41176"/>
            </a:srgbClr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Think </a:t>
            </a:r>
            <a:r>
              <a:rPr kumimoji="0" 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Check for </a:t>
            </a:r>
            <a:r>
              <a:rPr lang="en-US" sz="3600" u="sng">
                <a:latin typeface="Arial" panose="020B0604020202020204" pitchFamily="34" charset="0"/>
                <a:cs typeface="Arial" panose="020B0604020202020204" pitchFamily="34" charset="0"/>
              </a:rPr>
              <a:t>valid</a:t>
            </a:r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 links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and apply ~[</a:t>
            </a:r>
            <a:r>
              <a:rPr kumimoji="0" lang="en-US" sz="3600" b="0" i="0" u="none" strike="noStrike" cap="none" normalizeH="0" baseline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DtPrt</a:t>
            </a:r>
            <a:r>
              <a:rPr kumimoji="0" lang="en-US" sz="3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"~[...]" to avoid link creation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for commercially available docs</a:t>
            </a:r>
            <a:endParaRPr kumimoji="0" 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84B9D6FA-F6A9-4B6A-AE83-BA556E0B6E4E}"/>
              </a:ext>
            </a:extLst>
          </p:cNvPr>
          <p:cNvSpPr/>
          <p:nvPr/>
        </p:nvSpPr>
        <p:spPr bwMode="auto">
          <a:xfrm>
            <a:off x="95151" y="1271205"/>
            <a:ext cx="576064" cy="144016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Frutiger 55 Roman" pitchFamily="34" charset="0"/>
            </a:endParaRPr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A839A892-081C-4B0F-994F-90F86BF3454F}"/>
              </a:ext>
            </a:extLst>
          </p:cNvPr>
          <p:cNvSpPr/>
          <p:nvPr/>
        </p:nvSpPr>
        <p:spPr bwMode="auto">
          <a:xfrm>
            <a:off x="1607319" y="1955254"/>
            <a:ext cx="3096344" cy="216023"/>
          </a:xfrm>
          <a:prstGeom prst="wedgeRoundRectCallout">
            <a:avLst>
              <a:gd name="adj1" fmla="val -61145"/>
              <a:gd name="adj2" fmla="val 200152"/>
              <a:gd name="adj3" fmla="val 16667"/>
            </a:avLst>
          </a:prstGeom>
          <a:solidFill>
            <a:srgbClr val="FFFFCC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Working Links to Documents (auto generated !)</a:t>
            </a:r>
            <a:endParaRPr kumimoji="0" lang="de-DE" sz="11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5042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3104DB6F-D0F2-4B65-A218-0724502DFF9C}"/>
              </a:ext>
            </a:extLst>
          </p:cNvPr>
          <p:cNvSpPr txBox="1"/>
          <p:nvPr/>
        </p:nvSpPr>
        <p:spPr>
          <a:xfrm>
            <a:off x="1535311" y="179437"/>
            <a:ext cx="11089232" cy="711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New Feature</a:t>
            </a:r>
            <a:r>
              <a:rPr lang="en-US" sz="4022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      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Meeting Report – Participant List</a:t>
            </a:r>
            <a:endParaRPr lang="en-US" sz="4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5F03B34-1900-450D-9BB6-9BEEB0774F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6862" y="889955"/>
            <a:ext cx="9676278" cy="6365126"/>
          </a:xfrm>
          <a:prstGeom prst="rect">
            <a:avLst/>
          </a:prstGeom>
        </p:spPr>
      </p:pic>
      <p:sp>
        <p:nvSpPr>
          <p:cNvPr id="8" name="Freeform: Shape 7">
            <a:extLst>
              <a:ext uri="{FF2B5EF4-FFF2-40B4-BE49-F238E27FC236}">
                <a16:creationId xmlns:a16="http://schemas.microsoft.com/office/drawing/2014/main" id="{FAE0F95C-1824-46D8-A56B-E1D611F2F7CC}"/>
              </a:ext>
            </a:extLst>
          </p:cNvPr>
          <p:cNvSpPr/>
          <p:nvPr/>
        </p:nvSpPr>
        <p:spPr bwMode="auto">
          <a:xfrm>
            <a:off x="9807959" y="5340795"/>
            <a:ext cx="1525942" cy="558028"/>
          </a:xfrm>
          <a:custGeom>
            <a:avLst/>
            <a:gdLst>
              <a:gd name="connsiteX0" fmla="*/ 0 w 1525942"/>
              <a:gd name="connsiteY0" fmla="*/ 0 h 558028"/>
              <a:gd name="connsiteX1" fmla="*/ 285386 w 1525942"/>
              <a:gd name="connsiteY1" fmla="*/ 477585 h 558028"/>
              <a:gd name="connsiteX2" fmla="*/ 1525942 w 1525942"/>
              <a:gd name="connsiteY2" fmla="*/ 553299 h 558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25942" h="558028">
                <a:moveTo>
                  <a:pt x="0" y="0"/>
                </a:moveTo>
                <a:cubicBezTo>
                  <a:pt x="15531" y="192684"/>
                  <a:pt x="31062" y="385369"/>
                  <a:pt x="285386" y="477585"/>
                </a:cubicBezTo>
                <a:cubicBezTo>
                  <a:pt x="539710" y="569801"/>
                  <a:pt x="1032826" y="561550"/>
                  <a:pt x="1525942" y="553299"/>
                </a:cubicBezTo>
              </a:path>
            </a:pathLst>
          </a:custGeom>
          <a:noFill/>
          <a:ln w="38100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Frutiger 55 Roman" pitchFamily="34" charset="0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18791A37-4942-4604-8572-33F2EAE6DFD7}"/>
              </a:ext>
            </a:extLst>
          </p:cNvPr>
          <p:cNvSpPr/>
          <p:nvPr/>
        </p:nvSpPr>
        <p:spPr bwMode="auto">
          <a:xfrm>
            <a:off x="7880148" y="4822441"/>
            <a:ext cx="3424632" cy="1397337"/>
          </a:xfrm>
          <a:custGeom>
            <a:avLst/>
            <a:gdLst>
              <a:gd name="connsiteX0" fmla="*/ 0 w 3424632"/>
              <a:gd name="connsiteY0" fmla="*/ 0 h 1397337"/>
              <a:gd name="connsiteX1" fmla="*/ 576596 w 3424632"/>
              <a:gd name="connsiteY1" fmla="*/ 896927 h 1397337"/>
              <a:gd name="connsiteX2" fmla="*/ 2399572 w 3424632"/>
              <a:gd name="connsiteY2" fmla="*/ 1339567 h 1397337"/>
              <a:gd name="connsiteX3" fmla="*/ 3424632 w 3424632"/>
              <a:gd name="connsiteY3" fmla="*/ 1391984 h 1397337"/>
              <a:gd name="connsiteX4" fmla="*/ 3424632 w 3424632"/>
              <a:gd name="connsiteY4" fmla="*/ 1391984 h 1397337"/>
              <a:gd name="connsiteX5" fmla="*/ 3424632 w 3424632"/>
              <a:gd name="connsiteY5" fmla="*/ 1391984 h 1397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24632" h="1397337">
                <a:moveTo>
                  <a:pt x="0" y="0"/>
                </a:moveTo>
                <a:cubicBezTo>
                  <a:pt x="88333" y="336833"/>
                  <a:pt x="176667" y="673666"/>
                  <a:pt x="576596" y="896927"/>
                </a:cubicBezTo>
                <a:cubicBezTo>
                  <a:pt x="976525" y="1120188"/>
                  <a:pt x="1924899" y="1257058"/>
                  <a:pt x="2399572" y="1339567"/>
                </a:cubicBezTo>
                <a:cubicBezTo>
                  <a:pt x="2874245" y="1422077"/>
                  <a:pt x="3424632" y="1391984"/>
                  <a:pt x="3424632" y="1391984"/>
                </a:cubicBezTo>
                <a:lnTo>
                  <a:pt x="3424632" y="1391984"/>
                </a:lnTo>
                <a:lnTo>
                  <a:pt x="3424632" y="1391984"/>
                </a:lnTo>
              </a:path>
            </a:pathLst>
          </a:custGeom>
          <a:noFill/>
          <a:ln w="38100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Frutiger 55 Roman" pitchFamily="34" charset="0"/>
            </a:endParaRPr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530B391B-83B4-4FCC-8C8E-94A5093916DA}"/>
              </a:ext>
            </a:extLst>
          </p:cNvPr>
          <p:cNvSpPr/>
          <p:nvPr/>
        </p:nvSpPr>
        <p:spPr bwMode="auto">
          <a:xfrm>
            <a:off x="455191" y="5436021"/>
            <a:ext cx="1650683" cy="648072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9EB7E60-027C-41E1-934D-08BF87EADA4E}"/>
              </a:ext>
            </a:extLst>
          </p:cNvPr>
          <p:cNvSpPr/>
          <p:nvPr/>
        </p:nvSpPr>
        <p:spPr bwMode="auto">
          <a:xfrm>
            <a:off x="743223" y="5616041"/>
            <a:ext cx="792088" cy="28803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100" b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Once only</a:t>
            </a:r>
            <a:endParaRPr kumimoji="0" lang="de-DE" sz="1100" b="1" i="0" u="none" strike="noStrike" cap="none" normalizeH="0" baseline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E0AF496-421D-4979-9F40-EBAD270D399B}"/>
              </a:ext>
            </a:extLst>
          </p:cNvPr>
          <p:cNvSpPr txBox="1"/>
          <p:nvPr/>
        </p:nvSpPr>
        <p:spPr>
          <a:xfrm>
            <a:off x="587818" y="3343368"/>
            <a:ext cx="91563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>
                <a:latin typeface="Arial" panose="020B0604020202020204" pitchFamily="34" charset="0"/>
                <a:cs typeface="Arial" panose="020B0604020202020204" pitchFamily="34" charset="0"/>
              </a:rPr>
              <a:t>ExportVCF</a:t>
            </a:r>
          </a:p>
          <a:p>
            <a:r>
              <a:rPr lang="en-US" sz="1100" b="1">
                <a:latin typeface="Arial" panose="020B0604020202020204" pitchFamily="34" charset="0"/>
                <a:cs typeface="Arial" panose="020B0604020202020204" pitchFamily="34" charset="0"/>
              </a:rPr>
              <a:t>Macro</a:t>
            </a:r>
            <a:endParaRPr lang="de-DE" sz="11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748D844-D193-454B-91F0-6812D12577B7}"/>
              </a:ext>
            </a:extLst>
          </p:cNvPr>
          <p:cNvGrpSpPr/>
          <p:nvPr/>
        </p:nvGrpSpPr>
        <p:grpSpPr>
          <a:xfrm>
            <a:off x="11304780" y="1795800"/>
            <a:ext cx="1650683" cy="648072"/>
            <a:chOff x="11304780" y="1795800"/>
            <a:chExt cx="1650683" cy="648072"/>
          </a:xfrm>
        </p:grpSpPr>
        <p:sp>
          <p:nvSpPr>
            <p:cNvPr id="12" name="Arrow: Right 11">
              <a:extLst>
                <a:ext uri="{FF2B5EF4-FFF2-40B4-BE49-F238E27FC236}">
                  <a16:creationId xmlns:a16="http://schemas.microsoft.com/office/drawing/2014/main" id="{44242716-244A-4C57-8EBD-D059B17063BA}"/>
                </a:ext>
              </a:extLst>
            </p:cNvPr>
            <p:cNvSpPr/>
            <p:nvPr/>
          </p:nvSpPr>
          <p:spPr bwMode="auto">
            <a:xfrm rot="10800000">
              <a:off x="11304780" y="1795800"/>
              <a:ext cx="1650683" cy="648072"/>
            </a:xfrm>
            <a:prstGeom prst="rightArrow">
              <a:avLst/>
            </a:prstGeom>
            <a:solidFill>
              <a:schemeClr val="accent1"/>
            </a:solidFill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22B0646-7A57-47D9-8C5D-EA4800FE4974}"/>
                </a:ext>
              </a:extLst>
            </p:cNvPr>
            <p:cNvSpPr/>
            <p:nvPr/>
          </p:nvSpPr>
          <p:spPr bwMode="auto">
            <a:xfrm>
              <a:off x="11760446" y="1975820"/>
              <a:ext cx="1008113" cy="288032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5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every Meeting</a:t>
              </a:r>
              <a:endParaRPr kumimoji="0" lang="de-DE" sz="105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4" name="Scroll: Vertical 13">
            <a:extLst>
              <a:ext uri="{FF2B5EF4-FFF2-40B4-BE49-F238E27FC236}">
                <a16:creationId xmlns:a16="http://schemas.microsoft.com/office/drawing/2014/main" id="{61DDCE55-AC91-4B7F-9EB4-50228BA0CE46}"/>
              </a:ext>
            </a:extLst>
          </p:cNvPr>
          <p:cNvSpPr/>
          <p:nvPr/>
        </p:nvSpPr>
        <p:spPr bwMode="auto">
          <a:xfrm>
            <a:off x="11277245" y="5436022"/>
            <a:ext cx="1419306" cy="1715168"/>
          </a:xfrm>
          <a:prstGeom prst="verticalScroll">
            <a:avLst/>
          </a:prstGeom>
          <a:solidFill>
            <a:schemeClr val="bg1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5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5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...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050" b="1" dirty="0">
                <a:latin typeface="Arial" panose="020B0604020202020204" pitchFamily="34" charset="0"/>
                <a:cs typeface="Arial" panose="020B0604020202020204" pitchFamily="34" charset="0"/>
              </a:rPr>
              <a:t>Participants ...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5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...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050" b="1" dirty="0">
                <a:latin typeface="Arial" panose="020B0604020202020204" pitchFamily="34" charset="0"/>
                <a:cs typeface="Arial" panose="020B0604020202020204" pitchFamily="34" charset="0"/>
              </a:rPr>
              <a:t>...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5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...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5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B206FD1-BFC1-43CD-8AEF-F55D4AABB9C1}"/>
              </a:ext>
            </a:extLst>
          </p:cNvPr>
          <p:cNvGrpSpPr/>
          <p:nvPr/>
        </p:nvGrpSpPr>
        <p:grpSpPr>
          <a:xfrm>
            <a:off x="10752335" y="3240357"/>
            <a:ext cx="2203128" cy="648072"/>
            <a:chOff x="11304780" y="1795800"/>
            <a:chExt cx="1650683" cy="648072"/>
          </a:xfrm>
        </p:grpSpPr>
        <p:sp>
          <p:nvSpPr>
            <p:cNvPr id="17" name="Arrow: Right 16">
              <a:extLst>
                <a:ext uri="{FF2B5EF4-FFF2-40B4-BE49-F238E27FC236}">
                  <a16:creationId xmlns:a16="http://schemas.microsoft.com/office/drawing/2014/main" id="{FA2E84D1-0079-4139-B776-366E37924314}"/>
                </a:ext>
              </a:extLst>
            </p:cNvPr>
            <p:cNvSpPr/>
            <p:nvPr/>
          </p:nvSpPr>
          <p:spPr bwMode="auto">
            <a:xfrm rot="10800000">
              <a:off x="11304780" y="1795800"/>
              <a:ext cx="1650683" cy="648072"/>
            </a:xfrm>
            <a:prstGeom prst="rightArrow">
              <a:avLst/>
            </a:prstGeom>
            <a:solidFill>
              <a:schemeClr val="accent1"/>
            </a:solidFill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B7C095E4-9C71-4789-A961-4E5A34B20557}"/>
                </a:ext>
              </a:extLst>
            </p:cNvPr>
            <p:cNvSpPr/>
            <p:nvPr/>
          </p:nvSpPr>
          <p:spPr bwMode="auto">
            <a:xfrm>
              <a:off x="11760446" y="1975820"/>
              <a:ext cx="1008113" cy="288032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5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run ... (2 seconds)</a:t>
              </a:r>
              <a:endParaRPr kumimoji="0" lang="de-DE" sz="105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A50AFF2E-C34B-4FAF-9750-B97F1764A2F8}"/>
              </a:ext>
            </a:extLst>
          </p:cNvPr>
          <p:cNvSpPr/>
          <p:nvPr/>
        </p:nvSpPr>
        <p:spPr>
          <a:xfrm>
            <a:off x="11397826" y="5128244"/>
            <a:ext cx="185339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Meeting </a:t>
            </a:r>
            <a:r>
              <a:rPr lang="en-US" sz="1400" b="1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Report.dita</a:t>
            </a:r>
            <a:endParaRPr lang="en-US" sz="1400" b="1" dirty="0">
              <a:solidFill>
                <a:schemeClr val="accent1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DA6F4C9-31AF-42D0-9765-C110F50AD4AA}"/>
              </a:ext>
            </a:extLst>
          </p:cNvPr>
          <p:cNvSpPr txBox="1"/>
          <p:nvPr/>
        </p:nvSpPr>
        <p:spPr>
          <a:xfrm>
            <a:off x="552466" y="6219778"/>
            <a:ext cx="137249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>
                <a:latin typeface="Arial" panose="020B0604020202020204" pitchFamily="34" charset="0"/>
                <a:cs typeface="Arial" panose="020B0604020202020204" pitchFamily="34" charset="0"/>
              </a:rPr>
              <a:t>"</a:t>
            </a:r>
            <a:r>
              <a:rPr lang="en-US" sz="1100" b="1">
                <a:latin typeface="Arial" panose="020B0604020202020204" pitchFamily="34" charset="0"/>
                <a:cs typeface="Arial" panose="020B0604020202020204" pitchFamily="34" charset="0"/>
              </a:rPr>
              <a:t>myContacts.xml</a:t>
            </a:r>
            <a:r>
              <a:rPr lang="en-US" sz="1100">
                <a:latin typeface="Arial" panose="020B0604020202020204" pitchFamily="34" charset="0"/>
                <a:cs typeface="Arial" panose="020B0604020202020204" pitchFamily="34" charset="0"/>
              </a:rPr>
              <a:t>"</a:t>
            </a:r>
            <a:endParaRPr lang="de-DE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A6EAB68-BE85-4AAF-A204-8F68A69E28FA}"/>
              </a:ext>
            </a:extLst>
          </p:cNvPr>
          <p:cNvSpPr/>
          <p:nvPr/>
        </p:nvSpPr>
        <p:spPr bwMode="auto">
          <a:xfrm>
            <a:off x="3430166" y="1907629"/>
            <a:ext cx="1345505" cy="17620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5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MS-Outlook</a:t>
            </a:r>
            <a:endParaRPr kumimoji="0" lang="de-DE" sz="105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D67D67E-0B32-4DBE-91F7-53FC78E942BC}"/>
              </a:ext>
            </a:extLst>
          </p:cNvPr>
          <p:cNvSpPr/>
          <p:nvPr/>
        </p:nvSpPr>
        <p:spPr bwMode="auto">
          <a:xfrm>
            <a:off x="6854716" y="994487"/>
            <a:ext cx="3907451" cy="23083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Attendees List</a:t>
            </a:r>
            <a:r>
              <a:rPr kumimoji="0" 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kumimoji="0" lang="en-US" sz="1400" b="0" i="0" u="none" strike="noStrike" cap="none" normalizeH="0" baseline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created by Meeting Reporter</a:t>
            </a:r>
            <a:endParaRPr kumimoji="0" lang="de-DE" sz="1400" b="0" i="0" u="none" strike="noStrike" cap="none" normalizeH="0" baseline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556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3104DB6F-D0F2-4B65-A218-0724502DFF9C}"/>
              </a:ext>
            </a:extLst>
          </p:cNvPr>
          <p:cNvSpPr txBox="1"/>
          <p:nvPr/>
        </p:nvSpPr>
        <p:spPr>
          <a:xfrm>
            <a:off x="1535311" y="179437"/>
            <a:ext cx="11089232" cy="711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New Feature</a:t>
            </a:r>
            <a:r>
              <a:rPr lang="en-US" sz="4022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      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Meeting Report – Participant List</a:t>
            </a:r>
            <a:endParaRPr lang="en-US" sz="4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B2E4A64-F64E-41BA-B4E9-15E8412869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3650" y="890722"/>
            <a:ext cx="7717712" cy="6290979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E4E446C7-FF8A-465A-94A3-3949D62D61BE}"/>
              </a:ext>
            </a:extLst>
          </p:cNvPr>
          <p:cNvSpPr/>
          <p:nvPr/>
        </p:nvSpPr>
        <p:spPr bwMode="auto">
          <a:xfrm>
            <a:off x="7944023" y="1259558"/>
            <a:ext cx="3816424" cy="504056"/>
          </a:xfrm>
          <a:prstGeom prst="wedgeRoundRectCallout">
            <a:avLst>
              <a:gd name="adj1" fmla="val -102851"/>
              <a:gd name="adj2" fmla="val 94201"/>
              <a:gd name="adj3" fmla="val 16667"/>
            </a:avLst>
          </a:prstGeom>
          <a:solidFill>
            <a:srgbClr val="FFFF99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/>
              <a:t>Auto: e-mail </a:t>
            </a:r>
            <a:r>
              <a:rPr lang="en-US" dirty="0"/>
              <a:t>List to all participants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Frutiger 55 Roman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7676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3104DB6F-D0F2-4B65-A218-0724502DFF9C}"/>
              </a:ext>
            </a:extLst>
          </p:cNvPr>
          <p:cNvSpPr txBox="1"/>
          <p:nvPr/>
        </p:nvSpPr>
        <p:spPr>
          <a:xfrm>
            <a:off x="1535311" y="179437"/>
            <a:ext cx="11089232" cy="711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New Feature</a:t>
            </a:r>
            <a:r>
              <a:rPr lang="en-US" sz="4022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      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Meeting Report – Participant List</a:t>
            </a:r>
            <a:endParaRPr lang="en-US" sz="4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D9F2803-64FA-4564-B4AB-26AB8F1346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1415" y="1187549"/>
            <a:ext cx="8097617" cy="5919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304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3104DB6F-D0F2-4B65-A218-0724502DFF9C}"/>
              </a:ext>
            </a:extLst>
          </p:cNvPr>
          <p:cNvSpPr txBox="1"/>
          <p:nvPr/>
        </p:nvSpPr>
        <p:spPr>
          <a:xfrm>
            <a:off x="1535311" y="179437"/>
            <a:ext cx="110892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                                    Output Formats</a:t>
            </a:r>
            <a:endParaRPr lang="en-US" sz="4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535022E-3885-4869-BDFD-66FB4EB36001}"/>
              </a:ext>
            </a:extLst>
          </p:cNvPr>
          <p:cNvSpPr txBox="1"/>
          <p:nvPr/>
        </p:nvSpPr>
        <p:spPr>
          <a:xfrm>
            <a:off x="9888239" y="2483693"/>
            <a:ext cx="264687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PDF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164166-057A-4B7A-8A6D-138ED7E201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5511" y="936104"/>
            <a:ext cx="4910016" cy="651614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268510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3104DB6F-D0F2-4B65-A218-0724502DFF9C}"/>
              </a:ext>
            </a:extLst>
          </p:cNvPr>
          <p:cNvSpPr txBox="1"/>
          <p:nvPr/>
        </p:nvSpPr>
        <p:spPr>
          <a:xfrm>
            <a:off x="1535311" y="179437"/>
            <a:ext cx="110892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                                    Output Formats</a:t>
            </a:r>
            <a:endParaRPr lang="en-US" sz="4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535022E-3885-4869-BDFD-66FB4EB36001}"/>
              </a:ext>
            </a:extLst>
          </p:cNvPr>
          <p:cNvSpPr txBox="1"/>
          <p:nvPr/>
        </p:nvSpPr>
        <p:spPr>
          <a:xfrm>
            <a:off x="10248279" y="2672422"/>
            <a:ext cx="306063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HTML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14DD9CB-2A97-4F01-A92C-AF6991EFCA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5391" y="881806"/>
            <a:ext cx="6177781" cy="6228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723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3104DB6F-D0F2-4B65-A218-0724502DFF9C}"/>
              </a:ext>
            </a:extLst>
          </p:cNvPr>
          <p:cNvSpPr txBox="1"/>
          <p:nvPr/>
        </p:nvSpPr>
        <p:spPr>
          <a:xfrm>
            <a:off x="1535311" y="179437"/>
            <a:ext cx="110892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                                    Output Formats</a:t>
            </a:r>
            <a:endParaRPr lang="en-US" sz="4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535022E-3885-4869-BDFD-66FB4EB36001}"/>
              </a:ext>
            </a:extLst>
          </p:cNvPr>
          <p:cNvSpPr txBox="1"/>
          <p:nvPr/>
        </p:nvSpPr>
        <p:spPr>
          <a:xfrm>
            <a:off x="9600207" y="2995007"/>
            <a:ext cx="298992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CHM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5CE7659-F2D3-44BF-9E5B-4FEED4CBCD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1508" y="827509"/>
            <a:ext cx="7308119" cy="6336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256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3104DB6F-D0F2-4B65-A218-0724502DFF9C}"/>
              </a:ext>
            </a:extLst>
          </p:cNvPr>
          <p:cNvSpPr txBox="1"/>
          <p:nvPr/>
        </p:nvSpPr>
        <p:spPr>
          <a:xfrm>
            <a:off x="1535311" y="179437"/>
            <a:ext cx="110892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                                    Output Formats</a:t>
            </a:r>
            <a:endParaRPr lang="en-US" sz="4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C496C53-93B7-4659-BF73-915F4F248B50}"/>
              </a:ext>
            </a:extLst>
          </p:cNvPr>
          <p:cNvSpPr txBox="1"/>
          <p:nvPr/>
        </p:nvSpPr>
        <p:spPr>
          <a:xfrm>
            <a:off x="8952135" y="3419797"/>
            <a:ext cx="374173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DOCX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8F68ED5-CEB8-4866-B500-76320A3002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9247" y="755501"/>
            <a:ext cx="7272808" cy="6660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178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D7A6E70-6251-4089-A38D-8AF7432A2F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7239" y="4144526"/>
            <a:ext cx="11020044" cy="25088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F0B24A8-55AB-49D8-B6DC-6C64F1447A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7239" y="1845634"/>
            <a:ext cx="4744567" cy="158417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FB516D8-FA81-4F01-B4E6-99E45C1671D8}"/>
              </a:ext>
            </a:extLst>
          </p:cNvPr>
          <p:cNvSpPr txBox="1"/>
          <p:nvPr/>
        </p:nvSpPr>
        <p:spPr>
          <a:xfrm>
            <a:off x="667234" y="1287190"/>
            <a:ext cx="51845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…defined in 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ditamap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/.../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bookmeta</a:t>
            </a:r>
            <a:endParaRPr lang="en-US" sz="2400" b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F2D68CB-EDD7-4601-9FD5-8E73C9FAA550}"/>
              </a:ext>
            </a:extLst>
          </p:cNvPr>
          <p:cNvSpPr txBox="1"/>
          <p:nvPr/>
        </p:nvSpPr>
        <p:spPr>
          <a:xfrm>
            <a:off x="2327399" y="304289"/>
            <a:ext cx="92890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Extensions to Paragraph </a:t>
            </a:r>
            <a:r>
              <a:rPr lang="en-US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Marginalia-Spacing</a:t>
            </a:r>
            <a:endParaRPr lang="en-US" sz="4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E82102D-C5CB-499C-8C17-34EB6C3AD7D7}"/>
              </a:ext>
            </a:extLst>
          </p:cNvPr>
          <p:cNvSpPr txBox="1"/>
          <p:nvPr/>
        </p:nvSpPr>
        <p:spPr>
          <a:xfrm>
            <a:off x="7174959" y="1347817"/>
            <a:ext cx="56166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… or as reference to a 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design profile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9D7E785-FB61-448A-BE58-A4F1B6C448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34999" y="1757587"/>
            <a:ext cx="5017537" cy="1366366"/>
          </a:xfrm>
          <a:prstGeom prst="rect">
            <a:avLst/>
          </a:prstGeom>
        </p:spPr>
      </p:pic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D2A9C474-3AC2-4AA5-9912-848527C068E7}"/>
              </a:ext>
            </a:extLst>
          </p:cNvPr>
          <p:cNvSpPr/>
          <p:nvPr/>
        </p:nvSpPr>
        <p:spPr bwMode="auto">
          <a:xfrm>
            <a:off x="9407207" y="3292033"/>
            <a:ext cx="2376264" cy="504056"/>
          </a:xfrm>
          <a:prstGeom prst="wedgeRoundRectCallout">
            <a:avLst>
              <a:gd name="adj1" fmla="val -7518"/>
              <a:gd name="adj2" fmla="val -227442"/>
              <a:gd name="adj3" fmla="val 16667"/>
            </a:avLst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Design Identifier</a:t>
            </a:r>
            <a:endParaRPr kumimoji="0" lang="de-DE" sz="2400" b="0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F75B556-4E3C-4FB8-91D4-BECD49F9C853}"/>
              </a:ext>
            </a:extLst>
          </p:cNvPr>
          <p:cNvSpPr/>
          <p:nvPr/>
        </p:nvSpPr>
        <p:spPr>
          <a:xfrm>
            <a:off x="11256391" y="2667247"/>
            <a:ext cx="123783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en-US" b="1" dirty="0" err="1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ditamap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190D195-3B56-4A34-85F0-F96F112F245E}"/>
              </a:ext>
            </a:extLst>
          </p:cNvPr>
          <p:cNvSpPr/>
          <p:nvPr/>
        </p:nvSpPr>
        <p:spPr>
          <a:xfrm>
            <a:off x="4271615" y="2957692"/>
            <a:ext cx="123783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en-US" b="1" dirty="0" err="1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ditamap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88B1AB66-2182-4DF4-9588-695DCEAA441D}"/>
              </a:ext>
            </a:extLst>
          </p:cNvPr>
          <p:cNvSpPr/>
          <p:nvPr/>
        </p:nvSpPr>
        <p:spPr bwMode="auto">
          <a:xfrm>
            <a:off x="6612960" y="970959"/>
            <a:ext cx="4327567" cy="3805436"/>
          </a:xfrm>
          <a:custGeom>
            <a:avLst/>
            <a:gdLst>
              <a:gd name="connsiteX0" fmla="*/ 4327567 w 4327567"/>
              <a:gd name="connsiteY0" fmla="*/ 438293 h 3805436"/>
              <a:gd name="connsiteX1" fmla="*/ 2455736 w 4327567"/>
              <a:gd name="connsiteY1" fmla="*/ 7987 h 3805436"/>
              <a:gd name="connsiteX2" fmla="*/ 99812 w 4327567"/>
              <a:gd name="connsiteY2" fmla="*/ 502839 h 3805436"/>
              <a:gd name="connsiteX3" fmla="*/ 659209 w 4327567"/>
              <a:gd name="connsiteY3" fmla="*/ 3805436 h 3805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27567" h="3805436">
                <a:moveTo>
                  <a:pt x="4327567" y="438293"/>
                </a:moveTo>
                <a:cubicBezTo>
                  <a:pt x="3743964" y="217761"/>
                  <a:pt x="3160362" y="-2771"/>
                  <a:pt x="2455736" y="7987"/>
                </a:cubicBezTo>
                <a:cubicBezTo>
                  <a:pt x="1751110" y="18745"/>
                  <a:pt x="399233" y="-130069"/>
                  <a:pt x="99812" y="502839"/>
                </a:cubicBezTo>
                <a:cubicBezTo>
                  <a:pt x="-199609" y="1135747"/>
                  <a:pt x="229800" y="2470591"/>
                  <a:pt x="659209" y="3805436"/>
                </a:cubicBezTo>
              </a:path>
            </a:pathLst>
          </a:cu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4639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DA846C52-199E-49B1-9848-38DC680C48C1}"/>
              </a:ext>
            </a:extLst>
          </p:cNvPr>
          <p:cNvSpPr/>
          <p:nvPr/>
        </p:nvSpPr>
        <p:spPr bwMode="auto">
          <a:xfrm>
            <a:off x="1031255" y="3233960"/>
            <a:ext cx="4032448" cy="341749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Frutiger 55 Roman" pitchFamily="34" charset="0"/>
            </a:endParaRPr>
          </a:p>
        </p:txBody>
      </p:sp>
      <p:sp>
        <p:nvSpPr>
          <p:cNvPr id="2" name="Scroll: Vertical 1">
            <a:extLst>
              <a:ext uri="{FF2B5EF4-FFF2-40B4-BE49-F238E27FC236}">
                <a16:creationId xmlns:a16="http://schemas.microsoft.com/office/drawing/2014/main" id="{0E45C306-2426-41A8-BBDE-A49D9E057B97}"/>
              </a:ext>
            </a:extLst>
          </p:cNvPr>
          <p:cNvSpPr/>
          <p:nvPr/>
        </p:nvSpPr>
        <p:spPr bwMode="auto">
          <a:xfrm>
            <a:off x="4952767" y="2831946"/>
            <a:ext cx="5079488" cy="3819505"/>
          </a:xfrm>
          <a:prstGeom prst="verticalScroll">
            <a:avLst/>
          </a:prstGeom>
          <a:solidFill>
            <a:schemeClr val="bg1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Frutiger 55 Roman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104DB6F-D0F2-4B65-A218-0724502DFF9C}"/>
              </a:ext>
            </a:extLst>
          </p:cNvPr>
          <p:cNvSpPr txBox="1"/>
          <p:nvPr/>
        </p:nvSpPr>
        <p:spPr>
          <a:xfrm>
            <a:off x="1535311" y="179437"/>
            <a:ext cx="11089232" cy="711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New </a:t>
            </a:r>
            <a:r>
              <a:rPr lang="en-US" sz="1800" b="1">
                <a:solidFill>
                  <a:schemeClr val="accent1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Feature</a:t>
            </a:r>
            <a:r>
              <a:rPr lang="en-US" sz="4022" b="1">
                <a:solidFill>
                  <a:schemeClr val="accent1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      </a:t>
            </a:r>
            <a:r>
              <a:rPr lang="en-US"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ezLinks </a:t>
            </a:r>
            <a:r>
              <a:rPr lang="en-US" sz="2800" b="1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to </a:t>
            </a:r>
            <a:r>
              <a:rPr lang="en-US" sz="2800" b="1">
                <a:solidFill>
                  <a:schemeClr val="accent1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external</a:t>
            </a:r>
            <a:r>
              <a:rPr lang="en-US" sz="2800" b="1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 documents</a:t>
            </a:r>
            <a:endParaRPr lang="en-US" sz="4800" b="1" dirty="0">
              <a:solidFill>
                <a:schemeClr val="bg1">
                  <a:lumMod val="6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27E1653-66F8-467C-9ED3-2DAD7CBDE765}"/>
              </a:ext>
            </a:extLst>
          </p:cNvPr>
          <p:cNvSpPr/>
          <p:nvPr/>
        </p:nvSpPr>
        <p:spPr>
          <a:xfrm>
            <a:off x="1031255" y="3419797"/>
            <a:ext cx="12241360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Helvetica" panose="020B0604020202020204" pitchFamily="34" charset="0"/>
              </a:rPr>
              <a:t>  ...</a:t>
            </a:r>
            <a:r>
              <a:rPr lang="de-DE" dirty="0">
                <a:solidFill>
                  <a:srgbClr val="000000"/>
                </a:solidFill>
                <a:latin typeface="Helvetica" panose="020B0604020202020204" pitchFamily="34" charset="0"/>
              </a:rPr>
              <a:t> [ezRead#9.3.3]</a:t>
            </a:r>
            <a:r>
              <a:rPr lang="en-US" dirty="0">
                <a:solidFill>
                  <a:srgbClr val="000000"/>
                </a:solidFill>
                <a:latin typeface="Helvetica" panose="020B0604020202020204" pitchFamily="34" charset="0"/>
              </a:rPr>
              <a:t> ...                    </a:t>
            </a:r>
            <a:r>
              <a:rPr lang="de-DE" dirty="0">
                <a:solidFill>
                  <a:srgbClr val="000000"/>
                </a:solidFill>
                <a:latin typeface="Helvetica" panose="020B0604020202020204" pitchFamily="34" charset="0"/>
              </a:rPr>
              <a:t>       </a:t>
            </a:r>
            <a:r>
              <a:rPr lang="en-US" dirty="0">
                <a:solidFill>
                  <a:srgbClr val="000000"/>
                </a:solidFill>
                <a:latin typeface="Helvetica" panose="020B0604020202020204" pitchFamily="34" charset="0"/>
              </a:rPr>
              <a:t>   ... </a:t>
            </a:r>
            <a:r>
              <a:rPr lang="de-DE" dirty="0">
                <a:solidFill>
                  <a:srgbClr val="000000"/>
                </a:solidFill>
                <a:latin typeface="TimesNewRomanPSMT"/>
              </a:rPr>
              <a:t> </a:t>
            </a:r>
            <a:r>
              <a:rPr lang="de-DE" dirty="0">
                <a:solidFill>
                  <a:srgbClr val="000000"/>
                </a:solidFill>
                <a:latin typeface="Helvetica" panose="020B0604020202020204" pitchFamily="34" charset="0"/>
              </a:rPr>
              <a:t>[</a:t>
            </a:r>
            <a:r>
              <a:rPr lang="de-DE" dirty="0">
                <a:solidFill>
                  <a:srgbClr val="000081"/>
                </a:solidFill>
                <a:latin typeface="Helvetica" panose="020B0604020202020204" pitchFamily="34" charset="0"/>
              </a:rPr>
              <a:t>ezRead#9.3.3</a:t>
            </a:r>
            <a:r>
              <a:rPr lang="de-DE" dirty="0">
                <a:solidFill>
                  <a:srgbClr val="000000"/>
                </a:solidFill>
                <a:latin typeface="Helvetica" panose="020B0604020202020204" pitchFamily="34" charset="0"/>
              </a:rPr>
              <a:t>]</a:t>
            </a:r>
            <a:r>
              <a:rPr lang="en-US" dirty="0">
                <a:solidFill>
                  <a:srgbClr val="000000"/>
                </a:solidFill>
                <a:latin typeface="Helvetica" panose="020B0604020202020204" pitchFamily="34" charset="0"/>
              </a:rPr>
              <a:t> ... </a:t>
            </a:r>
            <a:br>
              <a:rPr lang="de-DE" dirty="0">
                <a:solidFill>
                  <a:srgbClr val="000000"/>
                </a:solidFill>
                <a:latin typeface="Helvetica" panose="020B0604020202020204" pitchFamily="34" charset="0"/>
              </a:rPr>
            </a:br>
            <a:endParaRPr lang="de-DE" dirty="0">
              <a:solidFill>
                <a:srgbClr val="000000"/>
              </a:solidFill>
              <a:latin typeface="Helvetica" panose="020B0604020202020204" pitchFamily="34" charset="0"/>
            </a:endParaRPr>
          </a:p>
          <a:p>
            <a:r>
              <a:rPr lang="en-US" dirty="0">
                <a:solidFill>
                  <a:srgbClr val="000000"/>
                </a:solidFill>
                <a:latin typeface="Helvetica" panose="020B0604020202020204" pitchFamily="34" charset="0"/>
              </a:rPr>
              <a:t>... </a:t>
            </a:r>
            <a:r>
              <a:rPr lang="en-US" sz="2800" b="1" dirty="0">
                <a:solidFill>
                  <a:srgbClr val="FF0000"/>
                </a:solidFill>
                <a:latin typeface="Helvetica" panose="020B0604020202020204" pitchFamily="34" charset="0"/>
              </a:rPr>
              <a:t>~</a:t>
            </a:r>
            <a:r>
              <a:rPr lang="en-US" dirty="0">
                <a:solidFill>
                  <a:srgbClr val="000000"/>
                </a:solidFill>
                <a:latin typeface="Helvetica" panose="020B0604020202020204" pitchFamily="34" charset="0"/>
              </a:rPr>
              <a:t>[ezRead#9.3.3] ...                             ... </a:t>
            </a:r>
            <a:r>
              <a:rPr lang="en-US" dirty="0">
                <a:solidFill>
                  <a:srgbClr val="000000"/>
                </a:solidFill>
                <a:latin typeface="TimesNewRomanPSMT"/>
              </a:rPr>
              <a:t> </a:t>
            </a:r>
            <a:r>
              <a:rPr lang="en-US" dirty="0">
                <a:solidFill>
                  <a:srgbClr val="000000"/>
                </a:solidFill>
                <a:latin typeface="Helvetica" panose="020B0604020202020204" pitchFamily="34" charset="0"/>
              </a:rPr>
              <a:t>[ezRead#9.3.3] ...                         "</a:t>
            </a:r>
            <a:r>
              <a:rPr lang="en-US" b="1" dirty="0">
                <a:solidFill>
                  <a:srgbClr val="FF0000"/>
                </a:solidFill>
                <a:latin typeface="Helvetica" panose="020B0604020202020204" pitchFamily="34" charset="0"/>
              </a:rPr>
              <a:t>~</a:t>
            </a:r>
            <a:r>
              <a:rPr lang="en-US" dirty="0">
                <a:solidFill>
                  <a:srgbClr val="000000"/>
                </a:solidFill>
                <a:latin typeface="Helvetica" panose="020B0604020202020204" pitchFamily="34" charset="0"/>
              </a:rPr>
              <a:t>" avoids linking)</a:t>
            </a:r>
          </a:p>
          <a:p>
            <a:endParaRPr lang="de-DE" dirty="0">
              <a:solidFill>
                <a:srgbClr val="000000"/>
              </a:solidFill>
              <a:latin typeface="Helvetica" panose="020B0604020202020204" pitchFamily="34" charset="0"/>
            </a:endParaRPr>
          </a:p>
          <a:p>
            <a:r>
              <a:rPr lang="en-US" dirty="0">
                <a:solidFill>
                  <a:srgbClr val="000000"/>
                </a:solidFill>
                <a:latin typeface="Helvetica" panose="020B0604020202020204" pitchFamily="34" charset="0"/>
              </a:rPr>
              <a:t>  ... [</a:t>
            </a: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  <a:latin typeface="Helvetica" panose="020B0604020202020204" pitchFamily="34" charset="0"/>
              </a:rPr>
              <a:t>my </a:t>
            </a:r>
            <a:r>
              <a:rPr lang="en-US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Helvetica" panose="020B0604020202020204" pitchFamily="34" charset="0"/>
              </a:rPr>
              <a:t>Linktext</a:t>
            </a:r>
            <a:r>
              <a:rPr lang="en-US" dirty="0">
                <a:solidFill>
                  <a:srgbClr val="000000"/>
                </a:solidFill>
                <a:latin typeface="Helvetica" panose="020B0604020202020204" pitchFamily="34" charset="0"/>
              </a:rPr>
              <a:t>::ezRead#9.3.3] ...          ... </a:t>
            </a:r>
            <a:r>
              <a:rPr lang="en-US" dirty="0">
                <a:solidFill>
                  <a:srgbClr val="000000"/>
                </a:solidFill>
                <a:latin typeface="TimesNewRomanPSMT"/>
              </a:rPr>
              <a:t> </a:t>
            </a:r>
            <a:r>
              <a:rPr lang="en-US" dirty="0">
                <a:solidFill>
                  <a:srgbClr val="000081"/>
                </a:solidFill>
                <a:latin typeface="Helvetica" panose="020B0604020202020204" pitchFamily="34" charset="0"/>
              </a:rPr>
              <a:t>my </a:t>
            </a:r>
            <a:r>
              <a:rPr lang="en-US" dirty="0" err="1">
                <a:solidFill>
                  <a:srgbClr val="000081"/>
                </a:solidFill>
                <a:latin typeface="Helvetica" panose="020B0604020202020204" pitchFamily="34" charset="0"/>
              </a:rPr>
              <a:t>Linktext</a:t>
            </a:r>
            <a:r>
              <a:rPr lang="en-US" dirty="0">
                <a:solidFill>
                  <a:srgbClr val="000000"/>
                </a:solidFill>
                <a:latin typeface="Helvetica" panose="020B0604020202020204" pitchFamily="34" charset="0"/>
              </a:rPr>
              <a:t> ...                               "::" shows </a:t>
            </a:r>
            <a:r>
              <a:rPr lang="en-US" dirty="0" err="1">
                <a:solidFill>
                  <a:srgbClr val="000000"/>
                </a:solidFill>
                <a:latin typeface="Helvetica" panose="020B0604020202020204" pitchFamily="34" charset="0"/>
              </a:rPr>
              <a:t>Linktext</a:t>
            </a:r>
            <a:r>
              <a:rPr lang="en-US" dirty="0">
                <a:solidFill>
                  <a:srgbClr val="000000"/>
                </a:solidFill>
                <a:latin typeface="Helvetica" panose="020B0604020202020204" pitchFamily="34" charset="0"/>
              </a:rPr>
              <a:t> only</a:t>
            </a:r>
            <a:endParaRPr lang="en-US" dirty="0">
              <a:solidFill>
                <a:srgbClr val="000081"/>
              </a:solidFill>
              <a:latin typeface="Helvetica" panose="020B0604020202020204" pitchFamily="34" charset="0"/>
            </a:endParaRPr>
          </a:p>
          <a:p>
            <a:endParaRPr lang="en-US" dirty="0">
              <a:solidFill>
                <a:srgbClr val="000081"/>
              </a:solidFill>
              <a:latin typeface="Helvetica" panose="020B0604020202020204" pitchFamily="34" charset="0"/>
            </a:endParaRPr>
          </a:p>
          <a:p>
            <a:r>
              <a:rPr lang="en-US" dirty="0">
                <a:solidFill>
                  <a:srgbClr val="000000"/>
                </a:solidFill>
                <a:latin typeface="Helvetica" panose="020B0604020202020204" pitchFamily="34" charset="0"/>
              </a:rPr>
              <a:t>... </a:t>
            </a:r>
            <a:r>
              <a:rPr lang="en-US" sz="2800" b="1" dirty="0">
                <a:solidFill>
                  <a:srgbClr val="FF0000"/>
                </a:solidFill>
                <a:latin typeface="Helvetica" panose="020B0604020202020204" pitchFamily="34" charset="0"/>
              </a:rPr>
              <a:t>~</a:t>
            </a:r>
            <a:r>
              <a:rPr lang="en-US" dirty="0">
                <a:solidFill>
                  <a:srgbClr val="000000"/>
                </a:solidFill>
                <a:latin typeface="Helvetica" panose="020B0604020202020204" pitchFamily="34" charset="0"/>
              </a:rPr>
              <a:t>[</a:t>
            </a: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  <a:latin typeface="Helvetica" panose="020B0604020202020204" pitchFamily="34" charset="0"/>
              </a:rPr>
              <a:t>my </a:t>
            </a:r>
            <a:r>
              <a:rPr lang="en-US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Helvetica" panose="020B0604020202020204" pitchFamily="34" charset="0"/>
              </a:rPr>
              <a:t>Linktext</a:t>
            </a:r>
            <a:r>
              <a:rPr lang="en-US" dirty="0">
                <a:solidFill>
                  <a:srgbClr val="000000"/>
                </a:solidFill>
                <a:latin typeface="Helvetica" panose="020B0604020202020204" pitchFamily="34" charset="0"/>
              </a:rPr>
              <a:t>::ezRead#9.3.3] ...         ... </a:t>
            </a:r>
            <a:r>
              <a:rPr lang="en-US" dirty="0">
                <a:solidFill>
                  <a:srgbClr val="000000"/>
                </a:solidFill>
                <a:latin typeface="TimesNewRomanPSMT"/>
              </a:rPr>
              <a:t> </a:t>
            </a:r>
            <a:r>
              <a:rPr lang="en-US" dirty="0">
                <a:solidFill>
                  <a:srgbClr val="000000"/>
                </a:solidFill>
                <a:latin typeface="Helvetica" panose="020B0604020202020204" pitchFamily="34" charset="0"/>
              </a:rPr>
              <a:t>[my </a:t>
            </a:r>
            <a:r>
              <a:rPr lang="en-US" dirty="0" err="1">
                <a:solidFill>
                  <a:srgbClr val="000000"/>
                </a:solidFill>
                <a:latin typeface="Helvetica" panose="020B0604020202020204" pitchFamily="34" charset="0"/>
              </a:rPr>
              <a:t>Linktext</a:t>
            </a:r>
            <a:r>
              <a:rPr lang="en-US" dirty="0">
                <a:solidFill>
                  <a:srgbClr val="000000"/>
                </a:solidFill>
                <a:latin typeface="Helvetica" panose="020B0604020202020204" pitchFamily="34" charset="0"/>
              </a:rPr>
              <a:t>] ...                             "</a:t>
            </a:r>
            <a:r>
              <a:rPr lang="en-US" b="1" dirty="0">
                <a:solidFill>
                  <a:srgbClr val="FF0000"/>
                </a:solidFill>
                <a:latin typeface="Helvetica" panose="020B0604020202020204" pitchFamily="34" charset="0"/>
              </a:rPr>
              <a:t>~</a:t>
            </a:r>
            <a:r>
              <a:rPr lang="en-US" dirty="0">
                <a:solidFill>
                  <a:srgbClr val="000000"/>
                </a:solidFill>
                <a:latin typeface="Helvetica" panose="020B0604020202020204" pitchFamily="34" charset="0"/>
              </a:rPr>
              <a:t>"</a:t>
            </a:r>
            <a:r>
              <a:rPr lang="en-US" b="1" dirty="0">
                <a:solidFill>
                  <a:srgbClr val="FF0000"/>
                </a:solidFill>
                <a:latin typeface="Helvetica" panose="020B0604020202020204" pitchFamily="34" charset="0"/>
              </a:rPr>
              <a:t> </a:t>
            </a:r>
            <a:r>
              <a:rPr lang="en-US" dirty="0">
                <a:solidFill>
                  <a:srgbClr val="000000"/>
                </a:solidFill>
                <a:latin typeface="Helvetica" panose="020B0604020202020204" pitchFamily="34" charset="0"/>
              </a:rPr>
              <a:t>avoids linking</a:t>
            </a:r>
          </a:p>
          <a:p>
            <a:endParaRPr lang="en-US" dirty="0">
              <a:solidFill>
                <a:srgbClr val="000000"/>
              </a:solidFill>
              <a:latin typeface="Helvetica" panose="020B0604020202020204" pitchFamily="34" charset="0"/>
            </a:endParaRPr>
          </a:p>
          <a:p>
            <a:r>
              <a:rPr lang="en-US" dirty="0">
                <a:solidFill>
                  <a:srgbClr val="000000"/>
                </a:solidFill>
                <a:latin typeface="Helvetica" panose="020B0604020202020204" pitchFamily="34" charset="0"/>
              </a:rPr>
              <a:t> ... </a:t>
            </a:r>
            <a:r>
              <a:rPr lang="en-US" sz="2800" b="1" dirty="0">
                <a:solidFill>
                  <a:srgbClr val="FF0000"/>
                </a:solidFill>
                <a:latin typeface="Helvetica" panose="020B0604020202020204" pitchFamily="34" charset="0"/>
              </a:rPr>
              <a:t>!</a:t>
            </a:r>
            <a:r>
              <a:rPr lang="en-US" dirty="0">
                <a:solidFill>
                  <a:srgbClr val="000000"/>
                </a:solidFill>
                <a:latin typeface="Helvetica" panose="020B0604020202020204" pitchFamily="34" charset="0"/>
              </a:rPr>
              <a:t>[</a:t>
            </a: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  <a:latin typeface="Helvetica" panose="020B0604020202020204" pitchFamily="34" charset="0"/>
              </a:rPr>
              <a:t>my </a:t>
            </a:r>
            <a:r>
              <a:rPr lang="en-US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Helvetica" panose="020B0604020202020204" pitchFamily="34" charset="0"/>
              </a:rPr>
              <a:t>Linktext</a:t>
            </a:r>
            <a:r>
              <a:rPr lang="en-US" dirty="0">
                <a:solidFill>
                  <a:srgbClr val="000000"/>
                </a:solidFill>
                <a:latin typeface="Helvetica" panose="020B0604020202020204" pitchFamily="34" charset="0"/>
              </a:rPr>
              <a:t>::ezRead#9.3.3] ...          ... </a:t>
            </a:r>
            <a:r>
              <a:rPr lang="en-US" dirty="0">
                <a:solidFill>
                  <a:srgbClr val="000000"/>
                </a:solidFill>
                <a:latin typeface="TimesNewRomanPSMT"/>
              </a:rPr>
              <a:t> </a:t>
            </a:r>
            <a:r>
              <a:rPr lang="en-US" dirty="0">
                <a:solidFill>
                  <a:srgbClr val="000000"/>
                </a:solidFill>
                <a:latin typeface="Helvetica" panose="020B0604020202020204" pitchFamily="34" charset="0"/>
              </a:rPr>
              <a:t>[</a:t>
            </a:r>
            <a:r>
              <a:rPr lang="en-US" dirty="0">
                <a:solidFill>
                  <a:srgbClr val="000081"/>
                </a:solidFill>
                <a:latin typeface="Helvetica" panose="020B0604020202020204" pitchFamily="34" charset="0"/>
              </a:rPr>
              <a:t>my </a:t>
            </a:r>
            <a:r>
              <a:rPr lang="en-US" dirty="0" err="1">
                <a:solidFill>
                  <a:srgbClr val="000081"/>
                </a:solidFill>
                <a:latin typeface="Helvetica" panose="020B0604020202020204" pitchFamily="34" charset="0"/>
              </a:rPr>
              <a:t>Linktext</a:t>
            </a:r>
            <a:r>
              <a:rPr lang="en-US" dirty="0">
                <a:solidFill>
                  <a:srgbClr val="000000"/>
                </a:solidFill>
                <a:latin typeface="Helvetica" panose="020B0604020202020204" pitchFamily="34" charset="0"/>
              </a:rPr>
              <a:t>] ...                             "</a:t>
            </a:r>
            <a:r>
              <a:rPr lang="en-US" b="1" dirty="0">
                <a:solidFill>
                  <a:srgbClr val="FF0000"/>
                </a:solidFill>
                <a:latin typeface="Helvetica" panose="020B0604020202020204" pitchFamily="34" charset="0"/>
              </a:rPr>
              <a:t>!</a:t>
            </a:r>
            <a:r>
              <a:rPr lang="en-US" dirty="0">
                <a:solidFill>
                  <a:srgbClr val="000000"/>
                </a:solidFill>
                <a:latin typeface="Helvetica" panose="020B0604020202020204" pitchFamily="34" charset="0"/>
              </a:rPr>
              <a:t>"   enforces brackets[ ]</a:t>
            </a:r>
            <a:endParaRPr lang="de-DE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21BA0D5-7507-413F-8FCF-C174DF49AD4A}"/>
              </a:ext>
            </a:extLst>
          </p:cNvPr>
          <p:cNvSpPr/>
          <p:nvPr/>
        </p:nvSpPr>
        <p:spPr>
          <a:xfrm>
            <a:off x="815231" y="1362169"/>
            <a:ext cx="119298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000000"/>
                </a:solidFill>
                <a:latin typeface="Helvetica" panose="020B0604020202020204" pitchFamily="34" charset="0"/>
              </a:rPr>
              <a:t>L</a:t>
            </a:r>
            <a:r>
              <a:rPr lang="de-DE" sz="2400">
                <a:solidFill>
                  <a:srgbClr val="000000"/>
                </a:solidFill>
                <a:latin typeface="Helvetica" panose="020B0604020202020204" pitchFamily="34" charset="0"/>
              </a:rPr>
              <a:t>inking to &lt;</a:t>
            </a:r>
            <a:r>
              <a:rPr lang="de-DE" sz="2400">
                <a:solidFill>
                  <a:srgbClr val="0000FF"/>
                </a:solidFill>
                <a:latin typeface="Helvetica" panose="020B0604020202020204" pitchFamily="34" charset="0"/>
              </a:rPr>
              <a:t>xref</a:t>
            </a:r>
            <a:r>
              <a:rPr lang="de-DE" sz="2400">
                <a:solidFill>
                  <a:srgbClr val="000000"/>
                </a:solidFill>
                <a:latin typeface="Helvetica" panose="020B0604020202020204" pitchFamily="34" charset="0"/>
              </a:rPr>
              <a:t> </a:t>
            </a:r>
            <a:r>
              <a:rPr lang="de-DE" sz="2400">
                <a:solidFill>
                  <a:srgbClr val="FFC000"/>
                </a:solidFill>
                <a:latin typeface="Helvetica" panose="020B0604020202020204" pitchFamily="34" charset="0"/>
              </a:rPr>
              <a:t>href=</a:t>
            </a:r>
            <a:r>
              <a:rPr lang="de-DE" sz="2400">
                <a:solidFill>
                  <a:srgbClr val="FF0000"/>
                </a:solidFill>
                <a:latin typeface="Helvetica" panose="020B0604020202020204" pitchFamily="34" charset="0"/>
              </a:rPr>
              <a:t>"file:///F:/Books/GUIDE_ezRead_UserManual.pdf" </a:t>
            </a:r>
            <a:r>
              <a:rPr lang="de-DE" sz="2400">
                <a:solidFill>
                  <a:srgbClr val="FFC000"/>
                </a:solidFill>
                <a:latin typeface="Helvetica" panose="020B0604020202020204" pitchFamily="34" charset="0"/>
              </a:rPr>
              <a:t>format="</a:t>
            </a:r>
            <a:r>
              <a:rPr lang="de-DE" sz="2400">
                <a:solidFill>
                  <a:srgbClr val="FF0000"/>
                </a:solidFill>
                <a:latin typeface="Helvetica" panose="020B0604020202020204" pitchFamily="34" charset="0"/>
              </a:rPr>
              <a:t>pdf"</a:t>
            </a:r>
            <a:r>
              <a:rPr lang="de-DE" sz="2400">
                <a:solidFill>
                  <a:srgbClr val="000000"/>
                </a:solidFill>
                <a:latin typeface="Helvetica" panose="020B0604020202020204" pitchFamily="34" charset="0"/>
              </a:rPr>
              <a:t>/&gt;</a:t>
            </a:r>
            <a:endParaRPr lang="de-DE" sz="2400"/>
          </a:p>
        </p:txBody>
      </p:sp>
      <p:sp>
        <p:nvSpPr>
          <p:cNvPr id="5" name="Arrow: Down 4">
            <a:extLst>
              <a:ext uri="{FF2B5EF4-FFF2-40B4-BE49-F238E27FC236}">
                <a16:creationId xmlns:a16="http://schemas.microsoft.com/office/drawing/2014/main" id="{218F1290-B4BE-40C3-9CF2-E014EE616E77}"/>
              </a:ext>
            </a:extLst>
          </p:cNvPr>
          <p:cNvSpPr/>
          <p:nvPr/>
        </p:nvSpPr>
        <p:spPr bwMode="auto">
          <a:xfrm>
            <a:off x="2111375" y="2225848"/>
            <a:ext cx="648072" cy="1008112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Frutiger 55 Roman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4ECA865-8B0A-4A66-9386-103D409EF347}"/>
              </a:ext>
            </a:extLst>
          </p:cNvPr>
          <p:cNvSpPr/>
          <p:nvPr/>
        </p:nvSpPr>
        <p:spPr>
          <a:xfrm>
            <a:off x="2903463" y="2421760"/>
            <a:ext cx="194104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... use instead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14AC639-CC5F-4084-B492-EBB8D04463CF}"/>
              </a:ext>
            </a:extLst>
          </p:cNvPr>
          <p:cNvSpPr/>
          <p:nvPr/>
        </p:nvSpPr>
        <p:spPr>
          <a:xfrm>
            <a:off x="1607319" y="7052135"/>
            <a:ext cx="2834430" cy="400110"/>
          </a:xfrm>
          <a:prstGeom prst="rect">
            <a:avLst/>
          </a:prstGeom>
          <a:solidFill>
            <a:srgbClr val="FFFF99"/>
          </a:solidFill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  <a:latin typeface="Helvetica" panose="020B0604020202020204" pitchFamily="34" charset="0"/>
              </a:rPr>
              <a:t>Dita Source </a:t>
            </a:r>
            <a:r>
              <a:rPr lang="en-US">
                <a:solidFill>
                  <a:schemeClr val="bg1">
                    <a:lumMod val="50000"/>
                  </a:schemeClr>
                </a:solidFill>
                <a:latin typeface="Helvetica" panose="020B0604020202020204" pitchFamily="34" charset="0"/>
              </a:rPr>
              <a:t>mydoc.dita</a:t>
            </a:r>
            <a:endParaRPr lang="de-DE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FCB545F-9E2A-45BD-88BA-11EB76794F52}"/>
              </a:ext>
            </a:extLst>
          </p:cNvPr>
          <p:cNvSpPr/>
          <p:nvPr/>
        </p:nvSpPr>
        <p:spPr>
          <a:xfrm>
            <a:off x="5567759" y="7052135"/>
            <a:ext cx="3685624" cy="400110"/>
          </a:xfrm>
          <a:prstGeom prst="rect">
            <a:avLst/>
          </a:prstGeom>
          <a:solidFill>
            <a:srgbClr val="FFFF99"/>
          </a:solidFill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  <a:latin typeface="Helvetica" panose="020B0604020202020204" pitchFamily="34" charset="0"/>
              </a:rPr>
              <a:t>... how it shows in final PDF ....</a:t>
            </a:r>
            <a:endParaRPr lang="de-DE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Arrow: Up 15">
            <a:extLst>
              <a:ext uri="{FF2B5EF4-FFF2-40B4-BE49-F238E27FC236}">
                <a16:creationId xmlns:a16="http://schemas.microsoft.com/office/drawing/2014/main" id="{E04A42FF-8EB3-4485-AFC0-DF4E7B77A4A5}"/>
              </a:ext>
            </a:extLst>
          </p:cNvPr>
          <p:cNvSpPr/>
          <p:nvPr/>
        </p:nvSpPr>
        <p:spPr bwMode="auto">
          <a:xfrm>
            <a:off x="6791895" y="6666294"/>
            <a:ext cx="1224136" cy="296738"/>
          </a:xfrm>
          <a:prstGeom prst="upArrow">
            <a:avLst/>
          </a:prstGeom>
          <a:solidFill>
            <a:schemeClr val="accent1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Frutiger 55 Roman" pitchFamily="34" charset="0"/>
            </a:endParaRPr>
          </a:p>
        </p:txBody>
      </p:sp>
      <p:sp>
        <p:nvSpPr>
          <p:cNvPr id="17" name="Arrow: Up 16">
            <a:extLst>
              <a:ext uri="{FF2B5EF4-FFF2-40B4-BE49-F238E27FC236}">
                <a16:creationId xmlns:a16="http://schemas.microsoft.com/office/drawing/2014/main" id="{E5C2EACA-CCEB-4854-85B3-328831134057}"/>
              </a:ext>
            </a:extLst>
          </p:cNvPr>
          <p:cNvSpPr/>
          <p:nvPr/>
        </p:nvSpPr>
        <p:spPr bwMode="auto">
          <a:xfrm>
            <a:off x="2408655" y="6651451"/>
            <a:ext cx="1224136" cy="296738"/>
          </a:xfrm>
          <a:prstGeom prst="upArrow">
            <a:avLst/>
          </a:prstGeom>
          <a:solidFill>
            <a:schemeClr val="accent1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Frutiger 55 Roman" pitchFamily="34" charset="0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AB112CA-6967-4EE5-9297-370799AA2B04}"/>
              </a:ext>
            </a:extLst>
          </p:cNvPr>
          <p:cNvCxnSpPr>
            <a:cxnSpLocks/>
          </p:cNvCxnSpPr>
          <p:nvPr/>
        </p:nvCxnSpPr>
        <p:spPr bwMode="auto">
          <a:xfrm rot="180000" flipH="1">
            <a:off x="747465" y="1619981"/>
            <a:ext cx="12169352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9AEC60BA-78BD-4210-AE86-3908C6BE27FD}"/>
              </a:ext>
            </a:extLst>
          </p:cNvPr>
          <p:cNvCxnSpPr>
            <a:cxnSpLocks/>
          </p:cNvCxnSpPr>
          <p:nvPr/>
        </p:nvCxnSpPr>
        <p:spPr bwMode="auto">
          <a:xfrm rot="-180000" flipH="1">
            <a:off x="707219" y="1593974"/>
            <a:ext cx="12169352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61395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3104DB6F-D0F2-4B65-A218-0724502DFF9C}"/>
              </a:ext>
            </a:extLst>
          </p:cNvPr>
          <p:cNvSpPr txBox="1"/>
          <p:nvPr/>
        </p:nvSpPr>
        <p:spPr>
          <a:xfrm>
            <a:off x="743223" y="179437"/>
            <a:ext cx="11881320" cy="711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>
                <a:solidFill>
                  <a:schemeClr val="accent1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New Product</a:t>
            </a:r>
            <a:r>
              <a:rPr lang="en-US" sz="4022" b="1">
                <a:solidFill>
                  <a:schemeClr val="accent1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     </a:t>
            </a:r>
            <a:r>
              <a:rPr lang="en-US"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Increase Productivity and Quality In Documentation</a:t>
            </a:r>
            <a:endParaRPr lang="en-US" sz="4800" b="1" dirty="0">
              <a:solidFill>
                <a:schemeClr val="bg1">
                  <a:lumMod val="6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72612F2-2F85-4831-AB20-6D616146CFFD}"/>
              </a:ext>
            </a:extLst>
          </p:cNvPr>
          <p:cNvSpPr/>
          <p:nvPr/>
        </p:nvSpPr>
        <p:spPr>
          <a:xfrm>
            <a:off x="959247" y="2483693"/>
            <a:ext cx="554461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Software Development/-Testing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>
                <a:solidFill>
                  <a:srgbClr val="009999"/>
                </a:solidFill>
                <a:latin typeface="Arial" pitchFamily="34" charset="0"/>
                <a:cs typeface="Arial" pitchFamily="34" charset="0"/>
              </a:rPr>
              <a:t>Product-/Software Specifications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>
                <a:solidFill>
                  <a:srgbClr val="009999"/>
                </a:solidFill>
                <a:latin typeface="Arial" pitchFamily="34" charset="0"/>
                <a:cs typeface="Arial" pitchFamily="34" charset="0"/>
              </a:rPr>
              <a:t>Evaluation/Certification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>
                <a:solidFill>
                  <a:srgbClr val="009999"/>
                </a:solidFill>
                <a:latin typeface="Arial" pitchFamily="34" charset="0"/>
                <a:cs typeface="Arial" pitchFamily="34" charset="0"/>
              </a:rPr>
              <a:t>(Help-) Manuals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>
                <a:solidFill>
                  <a:srgbClr val="009999"/>
                </a:solidFill>
                <a:latin typeface="Arial" pitchFamily="34" charset="0"/>
                <a:cs typeface="Arial" pitchFamily="34" charset="0"/>
              </a:rPr>
              <a:t>......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D1C6C51-2359-454E-8DC7-5281B1741A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9927" y="1471513"/>
            <a:ext cx="6228571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193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3104DB6F-D0F2-4B65-A218-0724502DFF9C}"/>
              </a:ext>
            </a:extLst>
          </p:cNvPr>
          <p:cNvSpPr txBox="1"/>
          <p:nvPr/>
        </p:nvSpPr>
        <p:spPr>
          <a:xfrm>
            <a:off x="1535311" y="179437"/>
            <a:ext cx="100811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chemeClr val="accent1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Open a PDF with </a:t>
            </a:r>
            <a:r>
              <a:rPr lang="en-US"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Named Destinations</a:t>
            </a:r>
            <a:endParaRPr lang="en-US" sz="4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180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... brings you directly (!) to the desired chapter/location</a:t>
            </a:r>
            <a:endParaRPr lang="en-US" sz="105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209BEB8-5E60-4839-894F-4A20B402EEB1}"/>
              </a:ext>
            </a:extLst>
          </p:cNvPr>
          <p:cNvSpPr/>
          <p:nvPr/>
        </p:nvSpPr>
        <p:spPr>
          <a:xfrm>
            <a:off x="1319287" y="3283286"/>
            <a:ext cx="1058517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i="1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Acrobat.exe</a:t>
            </a:r>
            <a:r>
              <a:rPr lang="en-US" sz="320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3200">
                <a:solidFill>
                  <a:schemeClr val="accent1">
                    <a:lumMod val="60000"/>
                    <a:lumOff val="4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/A</a:t>
            </a:r>
            <a:r>
              <a:rPr lang="en-US" sz="320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"</a:t>
            </a:r>
            <a:r>
              <a:rPr lang="en-US" sz="320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nameddest</a:t>
            </a:r>
            <a:r>
              <a:rPr lang="en-US" sz="320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=</a:t>
            </a:r>
            <a:r>
              <a:rPr lang="en-US" sz="3200">
                <a:solidFill>
                  <a:schemeClr val="accent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myTarget</a:t>
            </a:r>
            <a:r>
              <a:rPr lang="en-US" sz="320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" </a:t>
            </a:r>
            <a:r>
              <a:rPr lang="en-US" sz="320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"xpower.pdf"</a:t>
            </a:r>
            <a:endParaRPr lang="de-DE" sz="3200">
              <a:solidFill>
                <a:schemeClr val="tx1">
                  <a:lumMod val="50000"/>
                  <a:lumOff val="50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7F81AD1-2BFA-4871-B687-A30BB6774A00}"/>
              </a:ext>
            </a:extLst>
          </p:cNvPr>
          <p:cNvSpPr/>
          <p:nvPr/>
        </p:nvSpPr>
        <p:spPr>
          <a:xfrm>
            <a:off x="1031255" y="1911030"/>
            <a:ext cx="86042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command line interface exists </a:t>
            </a:r>
            <a:r>
              <a:rPr lang="en-US" sz="240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... since the beginning of time</a:t>
            </a:r>
            <a:endParaRPr lang="de-DE" sz="2400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5E700F3-8A5F-4C2C-8CC1-BCE4E1676F0F}"/>
              </a:ext>
            </a:extLst>
          </p:cNvPr>
          <p:cNvSpPr/>
          <p:nvPr/>
        </p:nvSpPr>
        <p:spPr>
          <a:xfrm>
            <a:off x="1967359" y="5003973"/>
            <a:ext cx="893065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but ...</a:t>
            </a:r>
            <a:r>
              <a:rPr 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who </a:t>
            </a:r>
            <a:r>
              <a:rPr lang="en-US" sz="36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wants to open a PDF this way ?</a:t>
            </a:r>
            <a:endParaRPr lang="de-DE" sz="36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33FF4C1-757D-4BCD-B242-8300BF35476F}"/>
              </a:ext>
            </a:extLst>
          </p:cNvPr>
          <p:cNvSpPr/>
          <p:nvPr/>
        </p:nvSpPr>
        <p:spPr>
          <a:xfrm>
            <a:off x="3263503" y="3882019"/>
            <a:ext cx="51476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and it does even work for the free Adobe Reader</a:t>
            </a:r>
            <a:endParaRPr lang="de-DE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4674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93A0924-1B9C-498B-BB86-C4BD0E2DA3C4}"/>
              </a:ext>
            </a:extLst>
          </p:cNvPr>
          <p:cNvSpPr/>
          <p:nvPr/>
        </p:nvSpPr>
        <p:spPr bwMode="auto">
          <a:xfrm>
            <a:off x="3263503" y="2527839"/>
            <a:ext cx="4536504" cy="752298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Frutiger 55 Roman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104DB6F-D0F2-4B65-A218-0724502DFF9C}"/>
              </a:ext>
            </a:extLst>
          </p:cNvPr>
          <p:cNvSpPr txBox="1"/>
          <p:nvPr/>
        </p:nvSpPr>
        <p:spPr>
          <a:xfrm>
            <a:off x="1535311" y="179437"/>
            <a:ext cx="11089232" cy="711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>
                <a:solidFill>
                  <a:schemeClr val="accent1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The solution ... </a:t>
            </a:r>
            <a:r>
              <a:rPr lang="en-US" sz="4022" b="1">
                <a:solidFill>
                  <a:schemeClr val="accent1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              </a:t>
            </a:r>
            <a:r>
              <a:rPr lang="en-US" sz="4000" b="1">
                <a:solidFill>
                  <a:schemeClr val="accent1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[</a:t>
            </a:r>
            <a:r>
              <a:rPr lang="en-US"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Instant Links</a:t>
            </a:r>
            <a:r>
              <a:rPr lang="en-US" sz="4000" b="1">
                <a:solidFill>
                  <a:schemeClr val="accent1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]</a:t>
            </a:r>
            <a:endParaRPr lang="en-US" sz="4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522061D-BBDC-40E1-BC51-6ECA942BDA5D}"/>
              </a:ext>
            </a:extLst>
          </p:cNvPr>
          <p:cNvSpPr/>
          <p:nvPr/>
        </p:nvSpPr>
        <p:spPr>
          <a:xfrm>
            <a:off x="1103263" y="2522008"/>
            <a:ext cx="84969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3600">
                <a:latin typeface="Arial" panose="020B0604020202020204" pitchFamily="34" charset="0"/>
                <a:cs typeface="Arial" panose="020B0604020202020204" pitchFamily="34" charset="0"/>
              </a:rPr>
              <a:t>bla bla ... [</a:t>
            </a:r>
            <a:r>
              <a:rPr lang="de-DE" sz="360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pdfparm</a:t>
            </a:r>
            <a:r>
              <a:rPr lang="de-DE" sz="3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#4.3</a:t>
            </a:r>
            <a:r>
              <a:rPr lang="de-DE" sz="3600">
                <a:latin typeface="Arial" panose="020B0604020202020204" pitchFamily="34" charset="0"/>
                <a:cs typeface="Arial" panose="020B0604020202020204" pitchFamily="34" charset="0"/>
              </a:rPr>
              <a:t>] ... bla bla</a:t>
            </a:r>
            <a:endParaRPr lang="de-DE" sz="360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141D765-8ABC-46D8-94AB-F901829332E1}"/>
              </a:ext>
            </a:extLst>
          </p:cNvPr>
          <p:cNvSpPr/>
          <p:nvPr/>
        </p:nvSpPr>
        <p:spPr>
          <a:xfrm>
            <a:off x="599207" y="5149730"/>
            <a:ext cx="48965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[</a:t>
            </a:r>
            <a:r>
              <a:rPr lang="de-DE" sz="360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oxy</a:t>
            </a:r>
            <a:r>
              <a:rPr lang="de-DE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#4.4</a:t>
            </a:r>
            <a:r>
              <a:rPr lang="de-DE" sz="3600" dirty="0"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  <a:endParaRPr lang="de-DE" sz="36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09E4CC1-338F-4B60-A614-4E4627A9AAB8}"/>
              </a:ext>
            </a:extLst>
          </p:cNvPr>
          <p:cNvSpPr/>
          <p:nvPr/>
        </p:nvSpPr>
        <p:spPr>
          <a:xfrm>
            <a:off x="599207" y="6445874"/>
            <a:ext cx="48965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[</a:t>
            </a:r>
            <a:r>
              <a:rPr lang="de-DE" sz="3600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ezRead</a:t>
            </a:r>
            <a:r>
              <a:rPr lang="de-DE" sz="3600" dirty="0" err="1">
                <a:solidFill>
                  <a:srgbClr val="FFCC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#syntax</a:t>
            </a:r>
            <a:r>
              <a:rPr lang="de-DE" sz="3600" dirty="0"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  <a:endParaRPr lang="de-DE" sz="36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86E91B4-44D3-42D1-A9D8-6060D56AB19F}"/>
              </a:ext>
            </a:extLst>
          </p:cNvPr>
          <p:cNvSpPr/>
          <p:nvPr/>
        </p:nvSpPr>
        <p:spPr>
          <a:xfrm>
            <a:off x="599207" y="5724053"/>
            <a:ext cx="48965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[</a:t>
            </a:r>
            <a:r>
              <a:rPr lang="de-DE" sz="360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ezread</a:t>
            </a:r>
            <a:r>
              <a:rPr lang="de-DE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#9.3.3</a:t>
            </a:r>
            <a:r>
              <a:rPr lang="de-DE" sz="3600" dirty="0"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  <a:endParaRPr lang="de-DE" sz="36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04ADB96-D152-490D-812D-1324043DE4EF}"/>
              </a:ext>
            </a:extLst>
          </p:cNvPr>
          <p:cNvSpPr/>
          <p:nvPr/>
        </p:nvSpPr>
        <p:spPr>
          <a:xfrm>
            <a:off x="743223" y="1148798"/>
            <a:ext cx="115932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AutoNum type="arabicPeriod"/>
            </a:pPr>
            <a:r>
              <a:rPr lang="de-DE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 a [....] construct in </a:t>
            </a:r>
            <a:r>
              <a:rPr lang="de-DE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Excel, Text, oxygen-editor, MS-Word, Notepad++ or any other situation</a:t>
            </a:r>
          </a:p>
          <a:p>
            <a:pPr marL="457200" indent="-457200">
              <a:buAutoNum type="arabicPeriod"/>
            </a:pPr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de-DE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ress </a:t>
            </a:r>
            <a:r>
              <a:rPr lang="de-DE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F12</a:t>
            </a:r>
            <a:r>
              <a:rPr lang="de-DE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(works after installation) </a:t>
            </a:r>
            <a:r>
              <a:rPr lang="de-DE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get to the chapter of the document</a:t>
            </a:r>
            <a:endParaRPr lang="de-DE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09BAC8B-9223-4255-B396-0BF2246E8737}"/>
              </a:ext>
            </a:extLst>
          </p:cNvPr>
          <p:cNvCxnSpPr/>
          <p:nvPr/>
        </p:nvCxnSpPr>
        <p:spPr bwMode="auto">
          <a:xfrm>
            <a:off x="7800007" y="3280137"/>
            <a:ext cx="1224136" cy="43204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B8840065-2404-4C7C-9761-82699C3AD71C}"/>
              </a:ext>
            </a:extLst>
          </p:cNvPr>
          <p:cNvSpPr/>
          <p:nvPr/>
        </p:nvSpPr>
        <p:spPr>
          <a:xfrm>
            <a:off x="7339426" y="3648015"/>
            <a:ext cx="456086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AutoNum type="arabicPeriod"/>
            </a:pPr>
            <a:r>
              <a:rPr lang="de-DE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 generously ...</a:t>
            </a:r>
          </a:p>
          <a:p>
            <a:pPr marL="457200" indent="-457200">
              <a:buAutoNum type="arabicPeriod"/>
            </a:pPr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F12 ... opens PDF at Chapter 4.3</a:t>
            </a:r>
            <a:endParaRPr lang="de-DE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2161771-E6BF-4280-A556-623C6C69E78A}"/>
              </a:ext>
            </a:extLst>
          </p:cNvPr>
          <p:cNvSpPr/>
          <p:nvPr/>
        </p:nvSpPr>
        <p:spPr>
          <a:xfrm>
            <a:off x="4220656" y="6660157"/>
            <a:ext cx="226215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... Labels work too</a:t>
            </a:r>
            <a:endParaRPr lang="de-DE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8E15099-6B6A-43F0-BB9E-E82BBCC034C4}"/>
              </a:ext>
            </a:extLst>
          </p:cNvPr>
          <p:cNvSpPr/>
          <p:nvPr/>
        </p:nvSpPr>
        <p:spPr>
          <a:xfrm>
            <a:off x="655781" y="4819887"/>
            <a:ext cx="131157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Examples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43772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05A3D8E1-64A0-44B6-8529-0C7D4F500B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811581"/>
              </p:ext>
            </p:extLst>
          </p:nvPr>
        </p:nvGraphicFramePr>
        <p:xfrm>
          <a:off x="743223" y="2339678"/>
          <a:ext cx="11809313" cy="432048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46039">
                  <a:extLst>
                    <a:ext uri="{9D8B030D-6E8A-4147-A177-3AD203B41FA5}">
                      <a16:colId xmlns:a16="http://schemas.microsoft.com/office/drawing/2014/main" val="457500203"/>
                    </a:ext>
                  </a:extLst>
                </a:gridCol>
                <a:gridCol w="1687044">
                  <a:extLst>
                    <a:ext uri="{9D8B030D-6E8A-4147-A177-3AD203B41FA5}">
                      <a16:colId xmlns:a16="http://schemas.microsoft.com/office/drawing/2014/main" val="2091919638"/>
                    </a:ext>
                  </a:extLst>
                </a:gridCol>
                <a:gridCol w="6831025">
                  <a:extLst>
                    <a:ext uri="{9D8B030D-6E8A-4147-A177-3AD203B41FA5}">
                      <a16:colId xmlns:a16="http://schemas.microsoft.com/office/drawing/2014/main" val="3639199604"/>
                    </a:ext>
                  </a:extLst>
                </a:gridCol>
                <a:gridCol w="1845205">
                  <a:extLst>
                    <a:ext uri="{9D8B030D-6E8A-4147-A177-3AD203B41FA5}">
                      <a16:colId xmlns:a16="http://schemas.microsoft.com/office/drawing/2014/main" val="1551235890"/>
                    </a:ext>
                  </a:extLst>
                </a:gridCol>
              </a:tblGrid>
              <a:tr h="530076">
                <a:tc>
                  <a:txBody>
                    <a:bodyPr/>
                    <a:lstStyle/>
                    <a:p>
                      <a:r>
                        <a:rPr lang="en-US" sz="1800" b="0" kern="1200">
                          <a:solidFill>
                            <a:schemeClr val="tx1"/>
                          </a:solidFill>
                          <a:latin typeface="Arial Rounded MT Bold" panose="020F0704030504030204" pitchFamily="34" charset="0"/>
                          <a:ea typeface="+mn-ea"/>
                          <a:cs typeface="Arial" panose="020B0604020202020204" pitchFamily="34" charset="0"/>
                        </a:rPr>
                        <a:t>09.01.24</a:t>
                      </a:r>
                      <a:endParaRPr lang="de-DE" sz="1800" b="0" kern="1200">
                        <a:solidFill>
                          <a:schemeClr val="tx1"/>
                        </a:solidFill>
                        <a:latin typeface="Arial Rounded MT Bold" panose="020F070403050403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kern="1200">
                          <a:solidFill>
                            <a:schemeClr val="tx1"/>
                          </a:solidFill>
                          <a:latin typeface="Arial Rounded MT Bold" panose="020F0704030504030204" pitchFamily="34" charset="0"/>
                          <a:ea typeface="+mn-ea"/>
                          <a:cs typeface="Arial" panose="020B0604020202020204" pitchFamily="34" charset="0"/>
                        </a:rPr>
                        <a:t>990</a:t>
                      </a:r>
                      <a:endParaRPr lang="de-DE" sz="1800" b="0" kern="1200">
                        <a:solidFill>
                          <a:schemeClr val="tx1"/>
                        </a:solidFill>
                        <a:latin typeface="Arial Rounded MT Bold" panose="020F070403050403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kern="1200">
                          <a:solidFill>
                            <a:schemeClr val="tx1"/>
                          </a:solidFill>
                          <a:latin typeface="Arial Rounded MT Bold" panose="020F0704030504030204" pitchFamily="34" charset="0"/>
                          <a:ea typeface="+mn-ea"/>
                          <a:cs typeface="Arial" panose="020B0604020202020204" pitchFamily="34" charset="0"/>
                        </a:rPr>
                        <a:t>PayPalEurope S.a.r.l. et Cie S.C.A</a:t>
                      </a:r>
                      <a:endParaRPr lang="de-DE" sz="1800" b="0" kern="1200">
                        <a:solidFill>
                          <a:schemeClr val="tx1"/>
                        </a:solidFill>
                        <a:latin typeface="Arial Rounded MT Bold" panose="020F070403050403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B5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1" kern="1200">
                          <a:solidFill>
                            <a:srgbClr val="FF0000"/>
                          </a:solidFill>
                          <a:latin typeface="Arial Rounded MT Bold" panose="020F0704030504030204" pitchFamily="34" charset="0"/>
                          <a:ea typeface="+mn-ea"/>
                          <a:cs typeface="Arial" panose="020B0604020202020204" pitchFamily="34" charset="0"/>
                        </a:rPr>
                        <a:t>-89,50</a:t>
                      </a:r>
                      <a:endParaRPr lang="de-DE" sz="1800" b="1" kern="1200">
                        <a:solidFill>
                          <a:srgbClr val="FF0000"/>
                        </a:solidFill>
                        <a:latin typeface="Arial Rounded MT Bold" panose="020F070403050403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52149612"/>
                  </a:ext>
                </a:extLst>
              </a:tr>
              <a:tr h="530076">
                <a:tc>
                  <a:txBody>
                    <a:bodyPr/>
                    <a:lstStyle/>
                    <a:p>
                      <a:pPr marL="0" marR="0" lvl="0" indent="0" algn="l" defTabSz="114940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>
                          <a:solidFill>
                            <a:schemeClr val="tx1"/>
                          </a:solidFill>
                          <a:latin typeface="Arial Rounded MT Bold" panose="020F0704030504030204" pitchFamily="34" charset="0"/>
                          <a:ea typeface="+mn-ea"/>
                          <a:cs typeface="Arial" panose="020B0604020202020204" pitchFamily="34" charset="0"/>
                        </a:rPr>
                        <a:t>09.01.24</a:t>
                      </a:r>
                      <a:endParaRPr lang="de-DE" sz="1800" b="0" kern="1200">
                        <a:solidFill>
                          <a:schemeClr val="tx1"/>
                        </a:solidFill>
                        <a:latin typeface="Arial Rounded MT Bold" panose="020F070403050403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de-DE" sz="1800" b="0" kern="1200">
                        <a:solidFill>
                          <a:schemeClr val="tx1"/>
                        </a:solidFill>
                        <a:latin typeface="Arial Rounded MT Bold" panose="020F070403050403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de-DE" sz="1800" b="0" kern="1200" dirty="0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latin typeface="Arial Rounded MT Bold" panose="020F0704030504030204" pitchFamily="34" charset="0"/>
                          <a:ea typeface="+mn-ea"/>
                          <a:cs typeface="Arial" panose="020B0604020202020204" pitchFamily="34" charset="0"/>
                        </a:rPr>
                        <a:t>[</a:t>
                      </a:r>
                      <a:r>
                        <a:rPr lang="de-DE" sz="1800" b="0" kern="1200" dirty="0" err="1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latin typeface="Arial Rounded MT Bold" panose="020F0704030504030204" pitchFamily="34" charset="0"/>
                          <a:ea typeface="+mn-ea"/>
                          <a:cs typeface="Arial" panose="020B0604020202020204" pitchFamily="34" charset="0"/>
                        </a:rPr>
                        <a:t>elvAAdum</a:t>
                      </a:r>
                      <a:r>
                        <a:rPr lang="de-DE" sz="1800" b="0" kern="1200" dirty="0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latin typeface="Arial Rounded MT Bold" panose="020F0704030504030204" pitchFamily="34" charset="0"/>
                          <a:ea typeface="+mn-ea"/>
                          <a:cs typeface="Arial" panose="020B0604020202020204" pitchFamily="34" charset="0"/>
                        </a:rPr>
                        <a:t>]</a:t>
                      </a:r>
                      <a:r>
                        <a:rPr lang="de-DE" sz="1800" b="0" kern="1200" dirty="0">
                          <a:solidFill>
                            <a:schemeClr val="tx1"/>
                          </a:solidFill>
                          <a:latin typeface="Arial Rounded MT Bold" panose="020F070403050403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de-DE" sz="1800" b="0" kern="1200">
                          <a:solidFill>
                            <a:schemeClr val="tx1"/>
                          </a:solidFill>
                          <a:latin typeface="Arial Rounded MT Bold" panose="020F0704030504030204" pitchFamily="34" charset="0"/>
                          <a:ea typeface="+mn-ea"/>
                          <a:cs typeface="Arial" panose="020B0604020202020204" pitchFamily="34" charset="0"/>
                        </a:rPr>
                        <a:t>AA-dummies for Tom's Device</a:t>
                      </a:r>
                      <a:endParaRPr lang="de-DE" sz="1800" b="0" kern="1200" dirty="0">
                        <a:solidFill>
                          <a:schemeClr val="tx1"/>
                        </a:solidFill>
                        <a:latin typeface="Arial Rounded MT Bold" panose="020F070403050403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de-DE" sz="1800" b="1" kern="1200">
                        <a:solidFill>
                          <a:srgbClr val="FF0000"/>
                        </a:solidFill>
                        <a:latin typeface="Arial Rounded MT Bold" panose="020F070403050403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63611300"/>
                  </a:ext>
                </a:extLst>
              </a:tr>
              <a:tr h="530076">
                <a:tc>
                  <a:txBody>
                    <a:bodyPr/>
                    <a:lstStyle/>
                    <a:p>
                      <a:r>
                        <a:rPr lang="en-US" sz="1800" b="0" kern="1200">
                          <a:solidFill>
                            <a:schemeClr val="tx1"/>
                          </a:solidFill>
                          <a:latin typeface="Arial Rounded MT Bold" panose="020F0704030504030204" pitchFamily="34" charset="0"/>
                          <a:ea typeface="+mn-ea"/>
                          <a:cs typeface="Arial" panose="020B0604020202020204" pitchFamily="34" charset="0"/>
                        </a:rPr>
                        <a:t>24.01.24</a:t>
                      </a:r>
                      <a:endParaRPr lang="de-DE" sz="1800" b="0" kern="1200">
                        <a:solidFill>
                          <a:schemeClr val="tx1"/>
                        </a:solidFill>
                        <a:latin typeface="Arial Rounded MT Bold" panose="020F070403050403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kern="1200">
                          <a:solidFill>
                            <a:schemeClr val="tx1"/>
                          </a:solidFill>
                          <a:latin typeface="Arial Rounded MT Bold" panose="020F0704030504030204" pitchFamily="34" charset="0"/>
                          <a:ea typeface="+mn-ea"/>
                          <a:cs typeface="Arial" panose="020B0604020202020204" pitchFamily="34" charset="0"/>
                        </a:rPr>
                        <a:t>DE00087</a:t>
                      </a:r>
                      <a:endParaRPr lang="de-DE" sz="1800" b="0" kern="1200">
                        <a:solidFill>
                          <a:schemeClr val="tx1"/>
                        </a:solidFill>
                        <a:latin typeface="Arial Rounded MT Bold" panose="020F070403050403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14940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b="0" kern="1200">
                          <a:solidFill>
                            <a:schemeClr val="tx1"/>
                          </a:solidFill>
                          <a:latin typeface="Arial Rounded MT Bold" panose="020F0704030504030204" pitchFamily="34" charset="0"/>
                          <a:ea typeface="+mn-ea"/>
                          <a:cs typeface="Arial" panose="020B0604020202020204" pitchFamily="34" charset="0"/>
                        </a:rPr>
                        <a:t>Stadt Soest, , Abt. Stadtentwicklung, 59494 Soest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B5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1" kern="1200">
                          <a:solidFill>
                            <a:srgbClr val="FF0000"/>
                          </a:solidFill>
                          <a:latin typeface="Arial Rounded MT Bold" panose="020F0704030504030204" pitchFamily="34" charset="0"/>
                          <a:ea typeface="+mn-ea"/>
                          <a:cs typeface="Arial" panose="020B0604020202020204" pitchFamily="34" charset="0"/>
                        </a:rPr>
                        <a:t>-37,50</a:t>
                      </a:r>
                      <a:endParaRPr lang="de-DE" sz="1800" b="1" kern="1200">
                        <a:solidFill>
                          <a:srgbClr val="FF0000"/>
                        </a:solidFill>
                        <a:latin typeface="Arial Rounded MT Bold" panose="020F070403050403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99882234"/>
                  </a:ext>
                </a:extLst>
              </a:tr>
              <a:tr h="609950">
                <a:tc>
                  <a:txBody>
                    <a:bodyPr/>
                    <a:lstStyle/>
                    <a:p>
                      <a:r>
                        <a:rPr lang="en-US" sz="1800" b="0" kern="1200">
                          <a:solidFill>
                            <a:schemeClr val="tx1"/>
                          </a:solidFill>
                          <a:latin typeface="Arial Rounded MT Bold" panose="020F0704030504030204" pitchFamily="34" charset="0"/>
                          <a:ea typeface="+mn-ea"/>
                          <a:cs typeface="Arial" panose="020B0604020202020204" pitchFamily="34" charset="0"/>
                        </a:rPr>
                        <a:t>24.01.24</a:t>
                      </a:r>
                      <a:endParaRPr lang="de-DE" sz="1800" b="0" kern="1200">
                        <a:solidFill>
                          <a:schemeClr val="tx1"/>
                        </a:solidFill>
                        <a:latin typeface="Arial Rounded MT Bold" panose="020F070403050403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de-DE" sz="1800" b="0" kern="1200" dirty="0">
                        <a:solidFill>
                          <a:schemeClr val="tx1"/>
                        </a:solidFill>
                        <a:latin typeface="Arial Rounded MT Bold" panose="020F070403050403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14940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b="0" kern="1200" dirty="0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latin typeface="Arial Rounded MT Bold" panose="020F0704030504030204" pitchFamily="34" charset="0"/>
                          <a:ea typeface="+mn-ea"/>
                          <a:cs typeface="Arial" panose="020B0604020202020204" pitchFamily="34" charset="0"/>
                        </a:rPr>
                        <a:t>[wbucac01</a:t>
                      </a:r>
                      <a:r>
                        <a:rPr lang="de-DE" sz="1800" b="0" kern="1200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latin typeface="Arial Rounded MT Bold" panose="020F0704030504030204" pitchFamily="34" charset="0"/>
                          <a:ea typeface="+mn-ea"/>
                          <a:cs typeface="Arial" panose="020B0604020202020204" pitchFamily="34" charset="0"/>
                        </a:rPr>
                        <a:t>]</a:t>
                      </a:r>
                      <a:r>
                        <a:rPr lang="de-DE" sz="1800" b="0" kern="1200">
                          <a:solidFill>
                            <a:schemeClr val="tx1"/>
                          </a:solidFill>
                          <a:latin typeface="Arial Rounded MT Bold" panose="020F0704030504030204" pitchFamily="34" charset="0"/>
                          <a:ea typeface="+mn-ea"/>
                          <a:cs typeface="Arial" panose="020B0604020202020204" pitchFamily="34" charset="0"/>
                        </a:rPr>
                        <a:t> LB 1063.6911433 Transfer 1063.6911433</a:t>
                      </a:r>
                      <a:endParaRPr lang="de-DE" sz="1800" b="0" kern="1200" dirty="0">
                        <a:solidFill>
                          <a:schemeClr val="tx1"/>
                        </a:solidFill>
                        <a:latin typeface="Arial Rounded MT Bold" panose="020F070403050403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de-DE" sz="1800" b="1" kern="1200">
                        <a:solidFill>
                          <a:srgbClr val="FF0000"/>
                        </a:solidFill>
                        <a:latin typeface="Arial Rounded MT Bold" panose="020F070403050403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83484446"/>
                  </a:ext>
                </a:extLst>
              </a:tr>
              <a:tr h="530076">
                <a:tc>
                  <a:txBody>
                    <a:bodyPr/>
                    <a:lstStyle/>
                    <a:p>
                      <a:r>
                        <a:rPr lang="en-US" sz="1800" b="0" kern="1200">
                          <a:solidFill>
                            <a:schemeClr val="tx1"/>
                          </a:solidFill>
                          <a:latin typeface="Arial Rounded MT Bold" panose="020F0704030504030204" pitchFamily="34" charset="0"/>
                          <a:ea typeface="+mn-ea"/>
                          <a:cs typeface="Arial" panose="020B0604020202020204" pitchFamily="34" charset="0"/>
                        </a:rPr>
                        <a:t>26.01.24</a:t>
                      </a:r>
                      <a:endParaRPr lang="de-DE" sz="1800" b="0" kern="1200">
                        <a:solidFill>
                          <a:schemeClr val="tx1"/>
                        </a:solidFill>
                        <a:latin typeface="Arial Rounded MT Bold" panose="020F070403050403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kern="1200">
                          <a:solidFill>
                            <a:schemeClr val="tx1"/>
                          </a:solidFill>
                          <a:latin typeface="Arial Rounded MT Bold" panose="020F0704030504030204" pitchFamily="34" charset="0"/>
                          <a:ea typeface="+mn-ea"/>
                          <a:cs typeface="Arial" panose="020B0604020202020204" pitchFamily="34" charset="0"/>
                        </a:rPr>
                        <a:t>994</a:t>
                      </a:r>
                      <a:endParaRPr lang="de-DE" sz="1800" b="0" kern="1200">
                        <a:solidFill>
                          <a:schemeClr val="tx1"/>
                        </a:solidFill>
                        <a:latin typeface="Arial Rounded MT Bold" panose="020F070403050403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14940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>
                          <a:solidFill>
                            <a:schemeClr val="tx1"/>
                          </a:solidFill>
                          <a:latin typeface="Arial Rounded MT Bold" panose="020F0704030504030204" pitchFamily="34" charset="0"/>
                          <a:ea typeface="+mn-ea"/>
                          <a:cs typeface="Arial" panose="020B0604020202020204" pitchFamily="34" charset="0"/>
                        </a:rPr>
                        <a:t>PayPalEurope S.a.r.l. et Cie S.C.A</a:t>
                      </a:r>
                      <a:endParaRPr lang="de-DE" sz="1800" b="0" kern="1200">
                        <a:solidFill>
                          <a:schemeClr val="tx1"/>
                        </a:solidFill>
                        <a:latin typeface="Arial Rounded MT Bold" panose="020F070403050403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B5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1" kern="1200">
                          <a:solidFill>
                            <a:srgbClr val="FF0000"/>
                          </a:solidFill>
                          <a:latin typeface="Arial Rounded MT Bold" panose="020F0704030504030204" pitchFamily="34" charset="0"/>
                          <a:ea typeface="+mn-ea"/>
                          <a:cs typeface="Arial" panose="020B0604020202020204" pitchFamily="34" charset="0"/>
                        </a:rPr>
                        <a:t>-1623,01</a:t>
                      </a:r>
                      <a:endParaRPr lang="de-DE" sz="1800" b="1" kern="1200">
                        <a:solidFill>
                          <a:srgbClr val="FF0000"/>
                        </a:solidFill>
                        <a:latin typeface="Arial Rounded MT Bold" panose="020F070403050403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98891177"/>
                  </a:ext>
                </a:extLst>
              </a:tr>
              <a:tr h="530076">
                <a:tc>
                  <a:txBody>
                    <a:bodyPr/>
                    <a:lstStyle/>
                    <a:p>
                      <a:pPr marL="0" marR="0" lvl="0" indent="0" algn="l" defTabSz="114940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>
                          <a:solidFill>
                            <a:schemeClr val="tx1"/>
                          </a:solidFill>
                          <a:latin typeface="Arial Rounded MT Bold" panose="020F0704030504030204" pitchFamily="34" charset="0"/>
                          <a:ea typeface="+mn-ea"/>
                          <a:cs typeface="Arial" panose="020B0604020202020204" pitchFamily="34" charset="0"/>
                        </a:rPr>
                        <a:t>26.01.24</a:t>
                      </a:r>
                      <a:endParaRPr lang="de-DE" sz="1800" b="0" kern="1200">
                        <a:solidFill>
                          <a:schemeClr val="tx1"/>
                        </a:solidFill>
                        <a:latin typeface="Arial Rounded MT Bold" panose="020F070403050403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de-DE" sz="1800" b="0" kern="1200">
                        <a:solidFill>
                          <a:schemeClr val="tx1"/>
                        </a:solidFill>
                        <a:latin typeface="Arial Rounded MT Bold" panose="020F070403050403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de-DE" sz="1800" b="0" kern="1200" dirty="0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latin typeface="Arial Rounded MT Bold" panose="020F0704030504030204" pitchFamily="34" charset="0"/>
                          <a:ea typeface="+mn-ea"/>
                          <a:cs typeface="Arial" panose="020B0604020202020204" pitchFamily="34" charset="0"/>
                        </a:rPr>
                        <a:t>[fsth4]</a:t>
                      </a:r>
                      <a:r>
                        <a:rPr lang="de-DE" sz="1800" b="0" kern="1200" dirty="0">
                          <a:solidFill>
                            <a:schemeClr val="tx1"/>
                          </a:solidFill>
                          <a:latin typeface="Arial Rounded MT Bold" panose="020F0704030504030204" pitchFamily="34" charset="0"/>
                          <a:ea typeface="+mn-ea"/>
                          <a:cs typeface="Arial" panose="020B0604020202020204" pitchFamily="34" charset="0"/>
                        </a:rPr>
                        <a:t> 1032103855700/PP.8885.PP/. </a:t>
                      </a:r>
                      <a:r>
                        <a:rPr lang="de-DE" sz="1800" b="0" kern="1200" err="1">
                          <a:solidFill>
                            <a:schemeClr val="tx1"/>
                          </a:solidFill>
                          <a:latin typeface="Arial Rounded MT Bold" panose="020F0704030504030204" pitchFamily="34" charset="0"/>
                          <a:ea typeface="+mn-ea"/>
                          <a:cs typeface="Arial" panose="020B0604020202020204" pitchFamily="34" charset="0"/>
                        </a:rPr>
                        <a:t>Contorion</a:t>
                      </a:r>
                      <a:r>
                        <a:rPr lang="de-DE" sz="1800" b="0" kern="1200">
                          <a:solidFill>
                            <a:schemeClr val="tx1"/>
                          </a:solidFill>
                          <a:latin typeface="Arial Rounded MT Bold" panose="020F0704030504030204" pitchFamily="34" charset="0"/>
                          <a:ea typeface="+mn-ea"/>
                          <a:cs typeface="Arial" panose="020B0604020202020204" pitchFamily="34" charset="0"/>
                        </a:rPr>
                        <a:t> Corp.</a:t>
                      </a:r>
                      <a:endParaRPr lang="de-DE" sz="1800" b="0" kern="1200" dirty="0">
                        <a:solidFill>
                          <a:schemeClr val="tx1"/>
                        </a:solidFill>
                        <a:latin typeface="Arial Rounded MT Bold" panose="020F070403050403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de-DE" sz="1800" b="1" kern="1200">
                        <a:solidFill>
                          <a:srgbClr val="FF0000"/>
                        </a:solidFill>
                        <a:latin typeface="Arial Rounded MT Bold" panose="020F070403050403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88772097"/>
                  </a:ext>
                </a:extLst>
              </a:tr>
              <a:tr h="530076">
                <a:tc>
                  <a:txBody>
                    <a:bodyPr/>
                    <a:lstStyle/>
                    <a:p>
                      <a:r>
                        <a:rPr lang="en-US" sz="1800" b="0" kern="1200">
                          <a:solidFill>
                            <a:schemeClr val="tx1"/>
                          </a:solidFill>
                          <a:latin typeface="Arial Rounded MT Bold" panose="020F0704030504030204" pitchFamily="34" charset="0"/>
                          <a:ea typeface="+mn-ea"/>
                          <a:cs typeface="Arial" panose="020B0604020202020204" pitchFamily="34" charset="0"/>
                        </a:rPr>
                        <a:t>05.04.24</a:t>
                      </a:r>
                      <a:endParaRPr lang="de-DE" sz="1800" b="0" kern="1200">
                        <a:solidFill>
                          <a:schemeClr val="tx1"/>
                        </a:solidFill>
                        <a:latin typeface="Arial Rounded MT Bold" panose="020F070403050403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kern="1200">
                          <a:solidFill>
                            <a:schemeClr val="tx1"/>
                          </a:solidFill>
                          <a:latin typeface="Arial Rounded MT Bold" panose="020F0704030504030204" pitchFamily="34" charset="0"/>
                          <a:ea typeface="+mn-ea"/>
                          <a:cs typeface="Arial" panose="020B0604020202020204" pitchFamily="34" charset="0"/>
                        </a:rPr>
                        <a:t>DE00088</a:t>
                      </a:r>
                      <a:endParaRPr lang="de-DE" sz="1800" b="0" kern="1200">
                        <a:solidFill>
                          <a:schemeClr val="tx1"/>
                        </a:solidFill>
                        <a:latin typeface="Arial Rounded MT Bold" panose="020F070403050403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de-DE" sz="1800" b="0" kern="1200">
                          <a:solidFill>
                            <a:schemeClr val="tx1"/>
                          </a:solidFill>
                          <a:latin typeface="Arial Rounded MT Bold" panose="020F0704030504030204" pitchFamily="34" charset="0"/>
                          <a:ea typeface="+mn-ea"/>
                          <a:cs typeface="Arial" panose="020B0604020202020204" pitchFamily="34" charset="0"/>
                        </a:rPr>
                        <a:t>Martin Brown Building Corp.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1" kern="1200">
                          <a:solidFill>
                            <a:srgbClr val="FF0000"/>
                          </a:solidFill>
                          <a:latin typeface="Arial Rounded MT Bold" panose="020F0704030504030204" pitchFamily="34" charset="0"/>
                          <a:ea typeface="+mn-ea"/>
                          <a:cs typeface="Arial" panose="020B0604020202020204" pitchFamily="34" charset="0"/>
                        </a:rPr>
                        <a:t>-3.651,30</a:t>
                      </a:r>
                      <a:endParaRPr lang="de-DE" sz="1800" b="1" kern="1200">
                        <a:solidFill>
                          <a:srgbClr val="FF0000"/>
                        </a:solidFill>
                        <a:latin typeface="Arial Rounded MT Bold" panose="020F070403050403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90939829"/>
                  </a:ext>
                </a:extLst>
              </a:tr>
              <a:tr h="530076">
                <a:tc>
                  <a:txBody>
                    <a:bodyPr/>
                    <a:lstStyle/>
                    <a:p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Arial Rounded MT Bold" panose="020F0704030504030204" pitchFamily="34" charset="0"/>
                          <a:ea typeface="+mn-ea"/>
                          <a:cs typeface="Arial" panose="020B0604020202020204" pitchFamily="34" charset="0"/>
                        </a:rPr>
                        <a:t>05.04.24</a:t>
                      </a:r>
                      <a:endParaRPr lang="de-DE" sz="1800" b="0" kern="1200" dirty="0">
                        <a:solidFill>
                          <a:schemeClr val="tx1"/>
                        </a:solidFill>
                        <a:latin typeface="Arial Rounded MT Bold" panose="020F070403050403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de-DE" sz="1800" b="0" kern="1200">
                        <a:solidFill>
                          <a:schemeClr val="tx1"/>
                        </a:solidFill>
                        <a:latin typeface="Arial Rounded MT Bold" panose="020F070403050403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de-DE" sz="1800" b="0" kern="1200" dirty="0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latin typeface="Arial Rounded MT Bold" panose="020F0704030504030204" pitchFamily="34" charset="0"/>
                          <a:ea typeface="+mn-ea"/>
                          <a:cs typeface="Arial" panose="020B0604020202020204" pitchFamily="34" charset="0"/>
                        </a:rPr>
                        <a:t>[wbuSc10fg</a:t>
                      </a:r>
                      <a:r>
                        <a:rPr lang="de-DE" sz="1800" b="0" kern="1200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latin typeface="Arial Rounded MT Bold" panose="020F0704030504030204" pitchFamily="34" charset="0"/>
                          <a:ea typeface="+mn-ea"/>
                          <a:cs typeface="Arial" panose="020B0604020202020204" pitchFamily="34" charset="0"/>
                        </a:rPr>
                        <a:t>]</a:t>
                      </a:r>
                      <a:r>
                        <a:rPr lang="de-DE" sz="1800" b="0" kern="1200">
                          <a:solidFill>
                            <a:schemeClr val="tx1"/>
                          </a:solidFill>
                          <a:latin typeface="Arial Rounded MT Bold" panose="020F0704030504030204" pitchFamily="34" charset="0"/>
                          <a:ea typeface="+mn-ea"/>
                          <a:cs typeface="Arial" panose="020B0604020202020204" pitchFamily="34" charset="0"/>
                        </a:rPr>
                        <a:t> Invoice 206-23-03</a:t>
                      </a:r>
                      <a:endParaRPr lang="de-DE" sz="1800" b="0" kern="1200" dirty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latin typeface="Arial Rounded MT Bold" panose="020F070403050403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de-DE" sz="1800" b="1" kern="1200" dirty="0">
                        <a:solidFill>
                          <a:srgbClr val="FF0000"/>
                        </a:solidFill>
                        <a:latin typeface="Arial Rounded MT Bold" panose="020F070403050403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25492276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851E376F-83B7-4670-B0A2-DCBD4A037AB6}"/>
              </a:ext>
            </a:extLst>
          </p:cNvPr>
          <p:cNvSpPr txBox="1"/>
          <p:nvPr/>
        </p:nvSpPr>
        <p:spPr>
          <a:xfrm>
            <a:off x="527199" y="179437"/>
            <a:ext cx="11809312" cy="711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>
                <a:solidFill>
                  <a:schemeClr val="accent1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Case 1 – Understand account movements ...</a:t>
            </a:r>
            <a:r>
              <a:rPr lang="en-US" sz="4022" b="1">
                <a:solidFill>
                  <a:schemeClr val="accent1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Where did the money go ?</a:t>
            </a:r>
            <a:endParaRPr lang="en-US" sz="4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6D1605A-0A01-4EFB-8D3F-2195974AB26C}"/>
              </a:ext>
            </a:extLst>
          </p:cNvPr>
          <p:cNvSpPr/>
          <p:nvPr/>
        </p:nvSpPr>
        <p:spPr>
          <a:xfrm>
            <a:off x="671215" y="1763613"/>
            <a:ext cx="226536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Bank Statements</a:t>
            </a:r>
            <a:endParaRPr lang="de-DE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2BF6AE8-B568-4035-AA10-F8CE46BB1288}"/>
              </a:ext>
            </a:extLst>
          </p:cNvPr>
          <p:cNvSpPr/>
          <p:nvPr/>
        </p:nvSpPr>
        <p:spPr bwMode="auto">
          <a:xfrm>
            <a:off x="3695551" y="4060409"/>
            <a:ext cx="1872208" cy="360040"/>
          </a:xfrm>
          <a:prstGeom prst="rect">
            <a:avLst/>
          </a:prstGeom>
          <a:solidFill>
            <a:srgbClr val="0076BC">
              <a:alpha val="14902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Frutiger 55 Roman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8D01590-1C63-440C-8B16-46F42B1D4535}"/>
              </a:ext>
            </a:extLst>
          </p:cNvPr>
          <p:cNvCxnSpPr/>
          <p:nvPr/>
        </p:nvCxnSpPr>
        <p:spPr bwMode="auto">
          <a:xfrm flipV="1">
            <a:off x="5567759" y="1547589"/>
            <a:ext cx="3240360" cy="251282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B8368187-2240-4849-94B5-83905B301D67}"/>
              </a:ext>
            </a:extLst>
          </p:cNvPr>
          <p:cNvSpPr/>
          <p:nvPr/>
        </p:nvSpPr>
        <p:spPr>
          <a:xfrm>
            <a:off x="8769491" y="1253201"/>
            <a:ext cx="324036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AutoNum type="arabicPeriod"/>
            </a:pPr>
            <a:r>
              <a:rPr lang="de-DE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 ...</a:t>
            </a:r>
          </a:p>
          <a:p>
            <a:pPr marL="457200" indent="-457200">
              <a:buAutoNum type="arabicPeriod"/>
            </a:pPr>
            <a:r>
              <a:rPr lang="en-US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F12</a:t>
            </a:r>
          </a:p>
          <a:p>
            <a:pPr marL="457200" indent="-457200">
              <a:buAutoNum type="arabicPeriod"/>
            </a:pPr>
            <a:r>
              <a:rPr lang="en-US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Check the Invoice PDF</a:t>
            </a:r>
            <a:endParaRPr lang="de-DE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730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AEB8AF2-95E0-482D-9F04-A1ACF13F57FF}"/>
              </a:ext>
            </a:extLst>
          </p:cNvPr>
          <p:cNvSpPr txBox="1"/>
          <p:nvPr/>
        </p:nvSpPr>
        <p:spPr>
          <a:xfrm>
            <a:off x="815231" y="179437"/>
            <a:ext cx="11809312" cy="711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>
                <a:solidFill>
                  <a:schemeClr val="accent1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Case 2 – Just find a document ...</a:t>
            </a:r>
            <a:r>
              <a:rPr lang="en-US" sz="4022" b="1">
                <a:solidFill>
                  <a:schemeClr val="accent1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    </a:t>
            </a:r>
            <a:r>
              <a:rPr lang="en-US"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Tax Declaration</a:t>
            </a:r>
            <a:r>
              <a:rPr lang="en-US" sz="2800" b="1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(defense)</a:t>
            </a:r>
            <a:endParaRPr lang="en-US" sz="4800" b="1" dirty="0">
              <a:solidFill>
                <a:schemeClr val="bg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07304A68-C3D2-4789-8921-4A5950E46A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2861799"/>
              </p:ext>
            </p:extLst>
          </p:nvPr>
        </p:nvGraphicFramePr>
        <p:xfrm>
          <a:off x="3536106" y="2123653"/>
          <a:ext cx="6640165" cy="360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18574">
                  <a:extLst>
                    <a:ext uri="{9D8B030D-6E8A-4147-A177-3AD203B41FA5}">
                      <a16:colId xmlns:a16="http://schemas.microsoft.com/office/drawing/2014/main" val="837730288"/>
                    </a:ext>
                  </a:extLst>
                </a:gridCol>
                <a:gridCol w="1521591">
                  <a:extLst>
                    <a:ext uri="{9D8B030D-6E8A-4147-A177-3AD203B41FA5}">
                      <a16:colId xmlns:a16="http://schemas.microsoft.com/office/drawing/2014/main" val="4042868899"/>
                    </a:ext>
                  </a:extLst>
                </a:gridCol>
              </a:tblGrid>
              <a:tr h="720080">
                <a:tc>
                  <a:txBody>
                    <a:bodyPr/>
                    <a:lstStyle/>
                    <a:p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Expenses</a:t>
                      </a:r>
                      <a:endParaRPr lang="de-DE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Amount</a:t>
                      </a:r>
                      <a:endParaRPr lang="de-DE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63976683"/>
                  </a:ext>
                </a:extLst>
              </a:tr>
              <a:tr h="720080">
                <a:tc>
                  <a:txBody>
                    <a:bodyPr/>
                    <a:lstStyle/>
                    <a:p>
                      <a:r>
                        <a:rPr lang="de-DE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[wb21rats] Rat Plague Removal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119,00</a:t>
                      </a:r>
                      <a:endParaRPr lang="de-DE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9372144"/>
                  </a:ext>
                </a:extLst>
              </a:tr>
              <a:tr h="720080">
                <a:tc>
                  <a:txBody>
                    <a:bodyPr/>
                    <a:lstStyle/>
                    <a:p>
                      <a:r>
                        <a:rPr lang="de-DE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[wb21jk1] </a:t>
                      </a:r>
                      <a:r>
                        <a:rPr lang="de-DE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Sanitary</a:t>
                      </a:r>
                      <a:r>
                        <a:rPr lang="de-DE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de-DE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Repair</a:t>
                      </a:r>
                      <a:r>
                        <a:rPr lang="de-DE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EG1R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54,26</a:t>
                      </a:r>
                      <a:endParaRPr lang="de-DE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542139"/>
                  </a:ext>
                </a:extLst>
              </a:tr>
              <a:tr h="720080">
                <a:tc>
                  <a:txBody>
                    <a:bodyPr/>
                    <a:lstStyle/>
                    <a:p>
                      <a:r>
                        <a:rPr lang="de-DE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[wb21jk2] Sanitary Pipes Installation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2178,53</a:t>
                      </a:r>
                      <a:endParaRPr lang="de-DE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6762469"/>
                  </a:ext>
                </a:extLst>
              </a:tr>
              <a:tr h="720080">
                <a:tc>
                  <a:txBody>
                    <a:bodyPr/>
                    <a:lstStyle/>
                    <a:p>
                      <a:r>
                        <a:rPr lang="de-DE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[wb21wsp] Wasp Nest Removal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142,80</a:t>
                      </a:r>
                      <a:endParaRPr lang="de-DE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3897485"/>
                  </a:ext>
                </a:extLst>
              </a:tr>
            </a:tbl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44BBEEB0-444D-429D-AE4A-01A638E4715A}"/>
              </a:ext>
            </a:extLst>
          </p:cNvPr>
          <p:cNvSpPr/>
          <p:nvPr/>
        </p:nvSpPr>
        <p:spPr bwMode="auto">
          <a:xfrm>
            <a:off x="3551535" y="3599817"/>
            <a:ext cx="2088232" cy="468052"/>
          </a:xfrm>
          <a:prstGeom prst="rect">
            <a:avLst/>
          </a:prstGeom>
          <a:solidFill>
            <a:srgbClr val="FFFF00">
              <a:alpha val="14902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Frutiger 55 Roman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0CFB79D-3346-47A2-A09A-DBE87BBA529A}"/>
              </a:ext>
            </a:extLst>
          </p:cNvPr>
          <p:cNvSpPr/>
          <p:nvPr/>
        </p:nvSpPr>
        <p:spPr>
          <a:xfrm>
            <a:off x="743223" y="2487190"/>
            <a:ext cx="230425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AutoNum type="arabicPeriod"/>
            </a:pPr>
            <a:r>
              <a:rPr lang="de-DE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 ...</a:t>
            </a:r>
          </a:p>
          <a:p>
            <a:pPr marL="457200" indent="-457200">
              <a:buAutoNum type="arabicPeriod"/>
            </a:pPr>
            <a:r>
              <a:rPr lang="en-US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F12</a:t>
            </a:r>
          </a:p>
          <a:p>
            <a:pPr marL="457200" indent="-457200">
              <a:buAutoNum type="arabicPeriod"/>
            </a:pPr>
            <a:r>
              <a:rPr lang="en-US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Check the </a:t>
            </a:r>
            <a:br>
              <a:rPr lang="en-US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Invoice PDF</a:t>
            </a:r>
            <a:endParaRPr lang="de-DE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7D61869-A864-48C5-87FD-C596D2A347AB}"/>
              </a:ext>
            </a:extLst>
          </p:cNvPr>
          <p:cNvCxnSpPr>
            <a:cxnSpLocks/>
          </p:cNvCxnSpPr>
          <p:nvPr/>
        </p:nvCxnSpPr>
        <p:spPr bwMode="auto">
          <a:xfrm>
            <a:off x="2471415" y="3122558"/>
            <a:ext cx="936104" cy="711285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996103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7AEA0FF-4DBE-423B-8DCA-425280F1472E}"/>
              </a:ext>
            </a:extLst>
          </p:cNvPr>
          <p:cNvSpPr txBox="1"/>
          <p:nvPr/>
        </p:nvSpPr>
        <p:spPr>
          <a:xfrm>
            <a:off x="815231" y="179437"/>
            <a:ext cx="11809312" cy="711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>
                <a:solidFill>
                  <a:schemeClr val="accent1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Case 3 – Understanding ...</a:t>
            </a:r>
            <a:r>
              <a:rPr lang="en-US" sz="4022" b="1">
                <a:solidFill>
                  <a:schemeClr val="accent1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    </a:t>
            </a:r>
            <a:r>
              <a:rPr lang="en-US"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Software Development</a:t>
            </a:r>
            <a:endParaRPr lang="en-US" sz="4800" b="1" dirty="0">
              <a:solidFill>
                <a:schemeClr val="bg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E09C963-7A8B-44D5-8D1D-EFA7A8CCE6CB}"/>
              </a:ext>
            </a:extLst>
          </p:cNvPr>
          <p:cNvSpPr/>
          <p:nvPr/>
        </p:nvSpPr>
        <p:spPr>
          <a:xfrm>
            <a:off x="455191" y="1009263"/>
            <a:ext cx="10174684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200" dirty="0">
                <a:solidFill>
                  <a:srgbClr val="000000"/>
                </a:solidFill>
                <a:latin typeface="Consolas" panose="020B0609020204030204" pitchFamily="49" charset="0"/>
              </a:rPr>
              <a:t>    </a:t>
            </a:r>
            <a:r>
              <a:rPr lang="de-DE" sz="1200" dirty="0">
                <a:solidFill>
                  <a:srgbClr val="008000"/>
                </a:solidFill>
                <a:latin typeface="Consolas" panose="020B0609020204030204" pitchFamily="49" charset="0"/>
              </a:rPr>
              <a:t>////////////////////////////////////////</a:t>
            </a:r>
            <a:endParaRPr lang="de-DE" sz="12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    </a:t>
            </a:r>
            <a:r>
              <a:rPr lang="en-US" sz="1200" dirty="0">
                <a:solidFill>
                  <a:srgbClr val="008000"/>
                </a:solidFill>
                <a:latin typeface="Consolas" panose="020B0609020204030204" pitchFamily="49" charset="0"/>
              </a:rPr>
              <a:t>// @</a:t>
            </a:r>
            <a:r>
              <a:rPr lang="en-US" sz="1200" dirty="0" err="1">
                <a:solidFill>
                  <a:srgbClr val="008000"/>
                </a:solidFill>
                <a:latin typeface="Consolas" panose="020B0609020204030204" pitchFamily="49" charset="0"/>
              </a:rPr>
              <a:t>cont</a:t>
            </a:r>
            <a:r>
              <a:rPr lang="en-US" sz="1200" dirty="0">
                <a:solidFill>
                  <a:srgbClr val="008000"/>
                </a:solidFill>
                <a:latin typeface="Consolas" panose="020B0609020204030204" pitchFamily="49" charset="0"/>
              </a:rPr>
              <a:t> All stub files deleted here, we can now create the new stub files by parsing</a:t>
            </a:r>
            <a:endParaRPr lang="en-US" sz="12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    </a:t>
            </a:r>
            <a:r>
              <a:rPr lang="en-US" sz="1200" dirty="0">
                <a:solidFill>
                  <a:srgbClr val="008000"/>
                </a:solidFill>
                <a:latin typeface="Consolas" panose="020B0609020204030204" pitchFamily="49" charset="0"/>
              </a:rPr>
              <a:t>// all named destinations and create the appropriate files.</a:t>
            </a:r>
            <a:endParaRPr lang="en-US" sz="12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de-DE" sz="1200" dirty="0">
                <a:solidFill>
                  <a:srgbClr val="000000"/>
                </a:solidFill>
                <a:latin typeface="Consolas" panose="020B0609020204030204" pitchFamily="49" charset="0"/>
              </a:rPr>
              <a:t>    </a:t>
            </a:r>
            <a:r>
              <a:rPr lang="de-DE" sz="1200" dirty="0" err="1">
                <a:solidFill>
                  <a:srgbClr val="0000FF"/>
                </a:solidFill>
                <a:latin typeface="Consolas" panose="020B0609020204030204" pitchFamily="49" charset="0"/>
              </a:rPr>
              <a:t>if</a:t>
            </a:r>
            <a:r>
              <a:rPr lang="de-DE" sz="1200" dirty="0">
                <a:solidFill>
                  <a:srgbClr val="000000"/>
                </a:solidFill>
                <a:latin typeface="Consolas" panose="020B0609020204030204" pitchFamily="49" charset="0"/>
              </a:rPr>
              <a:t> ((</a:t>
            </a:r>
            <a:r>
              <a:rPr lang="de-DE" sz="1200" dirty="0" err="1">
                <a:solidFill>
                  <a:srgbClr val="000000"/>
                </a:solidFill>
                <a:latin typeface="Consolas" panose="020B0609020204030204" pitchFamily="49" charset="0"/>
              </a:rPr>
              <a:t>FindHandle</a:t>
            </a:r>
            <a:r>
              <a:rPr lang="de-DE" sz="1200" dirty="0">
                <a:solidFill>
                  <a:srgbClr val="000000"/>
                </a:solidFill>
                <a:latin typeface="Consolas" panose="020B0609020204030204" pitchFamily="49" charset="0"/>
              </a:rPr>
              <a:t> != -1) &amp;&amp; (</a:t>
            </a:r>
            <a:r>
              <a:rPr lang="de-DE" sz="1200" dirty="0" err="1">
                <a:solidFill>
                  <a:srgbClr val="000000"/>
                </a:solidFill>
                <a:latin typeface="Consolas" panose="020B0609020204030204" pitchFamily="49" charset="0"/>
              </a:rPr>
              <a:t>FindHandle</a:t>
            </a:r>
            <a:r>
              <a:rPr lang="de-DE" sz="1200" dirty="0">
                <a:solidFill>
                  <a:srgbClr val="000000"/>
                </a:solidFill>
                <a:latin typeface="Consolas" panose="020B0609020204030204" pitchFamily="49" charset="0"/>
              </a:rPr>
              <a:t> != 0))</a:t>
            </a:r>
          </a:p>
          <a:p>
            <a:r>
              <a:rPr lang="de-DE" sz="1200" dirty="0">
                <a:solidFill>
                  <a:srgbClr val="000000"/>
                </a:solidFill>
                <a:latin typeface="Consolas" panose="020B0609020204030204" pitchFamily="49" charset="0"/>
              </a:rPr>
              <a:t>      _</a:t>
            </a:r>
            <a:r>
              <a:rPr lang="de-DE" sz="1200" dirty="0" err="1">
                <a:solidFill>
                  <a:srgbClr val="000000"/>
                </a:solidFill>
                <a:latin typeface="Consolas" panose="020B0609020204030204" pitchFamily="49" charset="0"/>
              </a:rPr>
              <a:t>findclose</a:t>
            </a:r>
            <a:r>
              <a:rPr lang="de-DE" sz="12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de-DE" sz="1200" dirty="0" err="1">
                <a:solidFill>
                  <a:srgbClr val="000000"/>
                </a:solidFill>
                <a:latin typeface="Consolas" panose="020B0609020204030204" pitchFamily="49" charset="0"/>
              </a:rPr>
              <a:t>FindHandle</a:t>
            </a:r>
            <a:r>
              <a:rPr lang="de-DE" sz="1200" dirty="0">
                <a:solidFill>
                  <a:srgbClr val="000000"/>
                </a:solidFill>
                <a:latin typeface="Consolas" panose="020B0609020204030204" pitchFamily="49" charset="0"/>
              </a:rPr>
              <a:t>);</a:t>
            </a:r>
          </a:p>
          <a:p>
            <a:endParaRPr lang="de-DE" sz="12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de-DE" sz="1200" dirty="0">
                <a:solidFill>
                  <a:srgbClr val="000000"/>
                </a:solidFill>
                <a:latin typeface="Consolas" panose="020B0609020204030204" pitchFamily="49" charset="0"/>
              </a:rPr>
              <a:t>    </a:t>
            </a:r>
            <a:r>
              <a:rPr lang="de-DE" sz="1200" dirty="0">
                <a:solidFill>
                  <a:srgbClr val="008000"/>
                </a:solidFill>
                <a:latin typeface="Consolas" panose="020B0609020204030204" pitchFamily="49" charset="0"/>
              </a:rPr>
              <a:t>////////////////////////////////////////</a:t>
            </a:r>
            <a:endParaRPr lang="de-DE" sz="12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    </a:t>
            </a:r>
            <a:r>
              <a:rPr lang="en-US" sz="1200" dirty="0">
                <a:solidFill>
                  <a:srgbClr val="008000"/>
                </a:solidFill>
                <a:latin typeface="Consolas" panose="020B0609020204030204" pitchFamily="49" charset="0"/>
              </a:rPr>
              <a:t>// @step 2 | Visit all named destinations | The &lt;v </a:t>
            </a:r>
            <a:r>
              <a:rPr lang="en-US" sz="1200" dirty="0" err="1">
                <a:solidFill>
                  <a:srgbClr val="008000"/>
                </a:solidFill>
                <a:latin typeface="Consolas" panose="020B0609020204030204" pitchFamily="49" charset="0"/>
              </a:rPr>
              <a:t>NameTree</a:t>
            </a:r>
            <a:r>
              <a:rPr lang="en-US" sz="1200" dirty="0">
                <a:solidFill>
                  <a:srgbClr val="008000"/>
                </a:solidFill>
                <a:latin typeface="Consolas" panose="020B0609020204030204" pitchFamily="49" charset="0"/>
              </a:rPr>
              <a:t>&gt; is to be</a:t>
            </a:r>
            <a:endParaRPr lang="en-US" sz="12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de-DE" sz="1200" dirty="0">
                <a:solidFill>
                  <a:srgbClr val="000000"/>
                </a:solidFill>
                <a:latin typeface="Consolas" panose="020B0609020204030204" pitchFamily="49" charset="0"/>
              </a:rPr>
              <a:t>    </a:t>
            </a:r>
            <a:r>
              <a:rPr lang="de-DE" sz="1200" dirty="0">
                <a:solidFill>
                  <a:srgbClr val="008000"/>
                </a:solidFill>
                <a:latin typeface="Consolas" panose="020B0609020204030204" pitchFamily="49" charset="0"/>
              </a:rPr>
              <a:t>//           </a:t>
            </a:r>
            <a:r>
              <a:rPr lang="de-DE" sz="1200" dirty="0" err="1">
                <a:solidFill>
                  <a:srgbClr val="008000"/>
                </a:solidFill>
                <a:latin typeface="Consolas" panose="020B0609020204030204" pitchFamily="49" charset="0"/>
              </a:rPr>
              <a:t>developed</a:t>
            </a:r>
            <a:r>
              <a:rPr lang="de-DE" sz="1200" dirty="0">
                <a:solidFill>
                  <a:srgbClr val="008000"/>
                </a:solidFill>
                <a:latin typeface="Consolas" panose="020B0609020204030204" pitchFamily="49" charset="0"/>
              </a:rPr>
              <a:t> </a:t>
            </a:r>
            <a:r>
              <a:rPr lang="de-DE" sz="1200" dirty="0" err="1">
                <a:solidFill>
                  <a:srgbClr val="008000"/>
                </a:solidFill>
                <a:latin typeface="Consolas" panose="020B0609020204030204" pitchFamily="49" charset="0"/>
              </a:rPr>
              <a:t>through</a:t>
            </a:r>
            <a:r>
              <a:rPr lang="de-DE" sz="1200" dirty="0">
                <a:solidFill>
                  <a:srgbClr val="008000"/>
                </a:solidFill>
                <a:latin typeface="Consolas" panose="020B0609020204030204" pitchFamily="49" charset="0"/>
              </a:rPr>
              <a:t> &lt;</a:t>
            </a:r>
            <a:r>
              <a:rPr lang="de-DE" sz="1200" dirty="0" err="1">
                <a:solidFill>
                  <a:srgbClr val="008000"/>
                </a:solidFill>
                <a:latin typeface="Consolas" panose="020B0609020204030204" pitchFamily="49" charset="0"/>
              </a:rPr>
              <a:t>xref</a:t>
            </a:r>
            <a:r>
              <a:rPr lang="de-DE" sz="1200" dirty="0">
                <a:solidFill>
                  <a:srgbClr val="008000"/>
                </a:solidFill>
                <a:latin typeface="Consolas" panose="020B0609020204030204" pitchFamily="49" charset="0"/>
              </a:rPr>
              <a:t> </a:t>
            </a:r>
            <a:r>
              <a:rPr lang="de-DE" sz="1200" dirty="0" err="1">
                <a:solidFill>
                  <a:srgbClr val="008000"/>
                </a:solidFill>
                <a:latin typeface="Consolas" panose="020B0609020204030204" pitchFamily="49" charset="0"/>
              </a:rPr>
              <a:t>PDDocGetNameTree</a:t>
            </a:r>
            <a:r>
              <a:rPr lang="de-DE" sz="1200" dirty="0">
                <a:solidFill>
                  <a:srgbClr val="008000"/>
                </a:solidFill>
                <a:latin typeface="Consolas" panose="020B0609020204030204" pitchFamily="49" charset="0"/>
              </a:rPr>
              <a:t>&gt;.</a:t>
            </a:r>
            <a:endParaRPr lang="de-DE" sz="12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de-DE" sz="1200" dirty="0">
                <a:solidFill>
                  <a:srgbClr val="000000"/>
                </a:solidFill>
                <a:latin typeface="Consolas" panose="020B0609020204030204" pitchFamily="49" charset="0"/>
              </a:rPr>
              <a:t>    </a:t>
            </a:r>
            <a:r>
              <a:rPr lang="de-DE" sz="1200" dirty="0" err="1">
                <a:solidFill>
                  <a:srgbClr val="0000FF"/>
                </a:solidFill>
                <a:latin typeface="Consolas" panose="020B0609020204030204" pitchFamily="49" charset="0"/>
              </a:rPr>
              <a:t>if</a:t>
            </a:r>
            <a:r>
              <a:rPr lang="de-DE" sz="1200" dirty="0">
                <a:solidFill>
                  <a:srgbClr val="000000"/>
                </a:solidFill>
                <a:latin typeface="Consolas" panose="020B0609020204030204" pitchFamily="49" charset="0"/>
              </a:rPr>
              <a:t> (</a:t>
            </a:r>
            <a:r>
              <a:rPr lang="de-DE" sz="1200" dirty="0" err="1">
                <a:solidFill>
                  <a:srgbClr val="808080"/>
                </a:solidFill>
                <a:latin typeface="Consolas" panose="020B0609020204030204" pitchFamily="49" charset="0"/>
              </a:rPr>
              <a:t>DocPathName</a:t>
            </a:r>
            <a:r>
              <a:rPr lang="de-DE" sz="1200" dirty="0">
                <a:solidFill>
                  <a:srgbClr val="000000"/>
                </a:solidFill>
                <a:latin typeface="Consolas" panose="020B0609020204030204" pitchFamily="49" charset="0"/>
              </a:rPr>
              <a:t> == </a:t>
            </a:r>
            <a:r>
              <a:rPr lang="de-DE" sz="1200" dirty="0">
                <a:solidFill>
                  <a:srgbClr val="6F008A"/>
                </a:solidFill>
                <a:latin typeface="Consolas" panose="020B0609020204030204" pitchFamily="49" charset="0"/>
              </a:rPr>
              <a:t>NULL</a:t>
            </a:r>
            <a:r>
              <a:rPr lang="de-DE" sz="1200" dirty="0">
                <a:solidFill>
                  <a:srgbClr val="000000"/>
                </a:solidFill>
                <a:latin typeface="Consolas" panose="020B0609020204030204" pitchFamily="49" charset="0"/>
              </a:rPr>
              <a:t>)</a:t>
            </a:r>
          </a:p>
          <a:p>
            <a:r>
              <a:rPr lang="de-DE" sz="1200" dirty="0">
                <a:solidFill>
                  <a:srgbClr val="000000"/>
                </a:solidFill>
                <a:latin typeface="Consolas" panose="020B0609020204030204" pitchFamily="49" charset="0"/>
              </a:rPr>
              <a:t>    {</a:t>
            </a:r>
          </a:p>
          <a:p>
            <a:r>
              <a:rPr lang="de-DE" sz="1200" dirty="0">
                <a:solidFill>
                  <a:srgbClr val="000000"/>
                </a:solidFill>
                <a:latin typeface="Consolas" panose="020B0609020204030204" pitchFamily="49" charset="0"/>
              </a:rPr>
              <a:t>      </a:t>
            </a:r>
            <a:r>
              <a:rPr lang="de-DE" sz="1200" dirty="0" err="1">
                <a:solidFill>
                  <a:srgbClr val="000000"/>
                </a:solidFill>
                <a:latin typeface="Consolas" panose="020B0609020204030204" pitchFamily="49" charset="0"/>
              </a:rPr>
              <a:t>avDoc</a:t>
            </a:r>
            <a:r>
              <a:rPr lang="de-DE" sz="1200" dirty="0">
                <a:solidFill>
                  <a:srgbClr val="000000"/>
                </a:solidFill>
                <a:latin typeface="Consolas" panose="020B0609020204030204" pitchFamily="49" charset="0"/>
              </a:rPr>
              <a:t> = </a:t>
            </a:r>
            <a:r>
              <a:rPr lang="de-DE" sz="1200" dirty="0" err="1">
                <a:solidFill>
                  <a:srgbClr val="6F008A"/>
                </a:solidFill>
                <a:latin typeface="Consolas" panose="020B0609020204030204" pitchFamily="49" charset="0"/>
              </a:rPr>
              <a:t>AVAppGetActiveDoc</a:t>
            </a:r>
            <a:r>
              <a:rPr lang="de-DE" sz="1200" dirty="0">
                <a:solidFill>
                  <a:srgbClr val="000000"/>
                </a:solidFill>
                <a:latin typeface="Consolas" panose="020B0609020204030204" pitchFamily="49" charset="0"/>
              </a:rPr>
              <a:t>();     </a:t>
            </a:r>
            <a:r>
              <a:rPr lang="de-DE" sz="1200" dirty="0">
                <a:solidFill>
                  <a:srgbClr val="008000"/>
                </a:solidFill>
                <a:latin typeface="Consolas" panose="020B0609020204030204" pitchFamily="49" charset="0"/>
              </a:rPr>
              <a:t>// [</a:t>
            </a:r>
            <a:r>
              <a:rPr lang="de-DE" sz="1200" dirty="0" err="1">
                <a:solidFill>
                  <a:srgbClr val="008000"/>
                </a:solidFill>
                <a:latin typeface="Consolas" panose="020B0609020204030204" pitchFamily="49" charset="0"/>
              </a:rPr>
              <a:t>plg#AVAppGetActiveDoc</a:t>
            </a:r>
            <a:r>
              <a:rPr lang="de-DE" sz="1200" dirty="0">
                <a:solidFill>
                  <a:srgbClr val="008000"/>
                </a:solidFill>
                <a:latin typeface="Consolas" panose="020B0609020204030204" pitchFamily="49" charset="0"/>
              </a:rPr>
              <a:t>]</a:t>
            </a:r>
            <a:endParaRPr lang="de-DE" sz="12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de-DE" sz="1200" dirty="0">
                <a:solidFill>
                  <a:srgbClr val="000000"/>
                </a:solidFill>
                <a:latin typeface="Consolas" panose="020B0609020204030204" pitchFamily="49" charset="0"/>
              </a:rPr>
              <a:t>      </a:t>
            </a:r>
            <a:r>
              <a:rPr lang="de-DE" sz="1200" dirty="0" err="1">
                <a:solidFill>
                  <a:srgbClr val="000000"/>
                </a:solidFill>
                <a:latin typeface="Consolas" panose="020B0609020204030204" pitchFamily="49" charset="0"/>
              </a:rPr>
              <a:t>pdDoc</a:t>
            </a:r>
            <a:r>
              <a:rPr lang="de-DE" sz="1200" dirty="0">
                <a:solidFill>
                  <a:srgbClr val="000000"/>
                </a:solidFill>
                <a:latin typeface="Consolas" panose="020B0609020204030204" pitchFamily="49" charset="0"/>
              </a:rPr>
              <a:t> = </a:t>
            </a:r>
            <a:r>
              <a:rPr lang="de-DE" sz="1200" dirty="0" err="1">
                <a:solidFill>
                  <a:srgbClr val="6F008A"/>
                </a:solidFill>
                <a:latin typeface="Consolas" panose="020B0609020204030204" pitchFamily="49" charset="0"/>
              </a:rPr>
              <a:t>AVDocGetPDDoc</a:t>
            </a:r>
            <a:r>
              <a:rPr lang="de-DE" sz="12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de-DE" sz="1200" dirty="0" err="1">
                <a:solidFill>
                  <a:srgbClr val="000000"/>
                </a:solidFill>
                <a:latin typeface="Consolas" panose="020B0609020204030204" pitchFamily="49" charset="0"/>
              </a:rPr>
              <a:t>avDoc</a:t>
            </a:r>
            <a:r>
              <a:rPr lang="de-DE" sz="1200" dirty="0">
                <a:solidFill>
                  <a:srgbClr val="000000"/>
                </a:solidFill>
                <a:latin typeface="Consolas" panose="020B0609020204030204" pitchFamily="49" charset="0"/>
              </a:rPr>
              <a:t>);    </a:t>
            </a:r>
            <a:r>
              <a:rPr lang="de-DE" sz="1200" dirty="0">
                <a:solidFill>
                  <a:srgbClr val="008000"/>
                </a:solidFill>
                <a:latin typeface="Consolas" panose="020B0609020204030204" pitchFamily="49" charset="0"/>
              </a:rPr>
              <a:t>// [</a:t>
            </a:r>
            <a:r>
              <a:rPr lang="de-DE" sz="1200" dirty="0" err="1">
                <a:solidFill>
                  <a:srgbClr val="008000"/>
                </a:solidFill>
                <a:latin typeface="Consolas" panose="020B0609020204030204" pitchFamily="49" charset="0"/>
              </a:rPr>
              <a:t>plg#AVDocGetPDDoc</a:t>
            </a:r>
            <a:r>
              <a:rPr lang="de-DE" sz="1200" dirty="0">
                <a:solidFill>
                  <a:srgbClr val="008000"/>
                </a:solidFill>
                <a:latin typeface="Consolas" panose="020B0609020204030204" pitchFamily="49" charset="0"/>
              </a:rPr>
              <a:t>]</a:t>
            </a:r>
            <a:endParaRPr lang="de-DE" sz="12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de-DE" sz="1200" dirty="0">
                <a:solidFill>
                  <a:srgbClr val="000000"/>
                </a:solidFill>
                <a:latin typeface="Consolas" panose="020B0609020204030204" pitchFamily="49" charset="0"/>
              </a:rPr>
              <a:t>      </a:t>
            </a:r>
            <a:r>
              <a:rPr lang="de-DE" sz="1200" dirty="0" err="1">
                <a:solidFill>
                  <a:srgbClr val="000000"/>
                </a:solidFill>
                <a:latin typeface="Consolas" panose="020B0609020204030204" pitchFamily="49" charset="0"/>
              </a:rPr>
              <a:t>DestRec.eDoc</a:t>
            </a:r>
            <a:r>
              <a:rPr lang="de-DE" sz="1200" dirty="0">
                <a:solidFill>
                  <a:srgbClr val="000000"/>
                </a:solidFill>
                <a:latin typeface="Consolas" panose="020B0609020204030204" pitchFamily="49" charset="0"/>
              </a:rPr>
              <a:t> = </a:t>
            </a:r>
            <a:r>
              <a:rPr lang="de-DE" sz="1200" dirty="0" err="1">
                <a:solidFill>
                  <a:srgbClr val="000000"/>
                </a:solidFill>
                <a:latin typeface="Consolas" panose="020B0609020204030204" pitchFamily="49" charset="0"/>
              </a:rPr>
              <a:t>avDoc</a:t>
            </a:r>
            <a:r>
              <a:rPr lang="de-DE" sz="1200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de-DE" sz="1200" dirty="0">
                <a:solidFill>
                  <a:srgbClr val="000000"/>
                </a:solidFill>
                <a:latin typeface="Consolas" panose="020B0609020204030204" pitchFamily="49" charset="0"/>
              </a:rPr>
              <a:t>      </a:t>
            </a:r>
            <a:r>
              <a:rPr lang="de-DE" sz="1200" dirty="0" err="1">
                <a:solidFill>
                  <a:srgbClr val="000000"/>
                </a:solidFill>
                <a:latin typeface="Consolas" panose="020B0609020204030204" pitchFamily="49" charset="0"/>
              </a:rPr>
              <a:t>DestRec.pDoc</a:t>
            </a:r>
            <a:r>
              <a:rPr lang="de-DE" sz="1200" dirty="0">
                <a:solidFill>
                  <a:srgbClr val="000000"/>
                </a:solidFill>
                <a:latin typeface="Consolas" panose="020B0609020204030204" pitchFamily="49" charset="0"/>
              </a:rPr>
              <a:t> = </a:t>
            </a:r>
            <a:r>
              <a:rPr lang="de-DE" sz="1200" dirty="0" err="1">
                <a:solidFill>
                  <a:srgbClr val="000000"/>
                </a:solidFill>
                <a:latin typeface="Consolas" panose="020B0609020204030204" pitchFamily="49" charset="0"/>
              </a:rPr>
              <a:t>pdDoc</a:t>
            </a:r>
            <a:r>
              <a:rPr lang="de-DE" sz="1200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endParaRPr lang="de-DE" sz="12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de-DE" sz="1200" dirty="0">
                <a:solidFill>
                  <a:srgbClr val="000000"/>
                </a:solidFill>
                <a:latin typeface="Consolas" panose="020B0609020204030204" pitchFamily="49" charset="0"/>
              </a:rPr>
              <a:t>      </a:t>
            </a:r>
            <a:r>
              <a:rPr lang="de-DE" sz="1200" dirty="0">
                <a:solidFill>
                  <a:srgbClr val="008000"/>
                </a:solidFill>
                <a:latin typeface="Consolas" panose="020B0609020204030204" pitchFamily="49" charset="0"/>
              </a:rPr>
              <a:t>////////////////////////////////////////</a:t>
            </a:r>
            <a:endParaRPr lang="de-DE" sz="12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      </a:t>
            </a:r>
            <a:r>
              <a:rPr lang="en-US" sz="1200" dirty="0">
                <a:solidFill>
                  <a:srgbClr val="008000"/>
                </a:solidFill>
                <a:latin typeface="Consolas" panose="020B0609020204030204" pitchFamily="49" charset="0"/>
              </a:rPr>
              <a:t>// @step 3 | Generate new NDs | special migration time (ended 20140808) to remove all</a:t>
            </a:r>
            <a:endParaRPr lang="en-US" sz="12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      </a:t>
            </a:r>
            <a:r>
              <a:rPr lang="en-US" sz="1200" dirty="0">
                <a:solidFill>
                  <a:srgbClr val="008000"/>
                </a:solidFill>
                <a:latin typeface="Consolas" panose="020B0609020204030204" pitchFamily="49" charset="0"/>
              </a:rPr>
              <a:t>//           "</a:t>
            </a:r>
            <a:r>
              <a:rPr lang="en-US" sz="1200" dirty="0" err="1">
                <a:solidFill>
                  <a:srgbClr val="008000"/>
                </a:solidFill>
                <a:latin typeface="Consolas" panose="020B0609020204030204" pitchFamily="49" charset="0"/>
              </a:rPr>
              <a:t>ChA</a:t>
            </a:r>
            <a:r>
              <a:rPr lang="en-US" sz="1200" dirty="0">
                <a:solidFill>
                  <a:srgbClr val="008000"/>
                </a:solidFill>
                <a:latin typeface="Consolas" panose="020B0609020204030204" pitchFamily="49" charset="0"/>
              </a:rPr>
              <a:t>" for letter chapters to become "A" only.</a:t>
            </a:r>
            <a:endParaRPr lang="en-US" sz="12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de-DE" sz="1200" dirty="0">
                <a:solidFill>
                  <a:srgbClr val="000000"/>
                </a:solidFill>
                <a:latin typeface="Consolas" panose="020B0609020204030204" pitchFamily="49" charset="0"/>
              </a:rPr>
              <a:t>      </a:t>
            </a:r>
            <a:r>
              <a:rPr lang="de-DE" sz="1200" dirty="0">
                <a:solidFill>
                  <a:srgbClr val="008000"/>
                </a:solidFill>
                <a:latin typeface="Consolas" panose="020B0609020204030204" pitchFamily="49" charset="0"/>
              </a:rPr>
              <a:t>//</a:t>
            </a:r>
            <a:endParaRPr lang="de-DE" sz="12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      </a:t>
            </a:r>
            <a:r>
              <a:rPr lang="en-US" sz="1200" dirty="0">
                <a:solidFill>
                  <a:srgbClr val="008000"/>
                </a:solidFill>
                <a:latin typeface="Consolas" panose="020B0609020204030204" pitchFamily="49" charset="0"/>
              </a:rPr>
              <a:t>// This is deactivated by the (1=0) statement</a:t>
            </a:r>
            <a:endParaRPr lang="en-US" sz="12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de-DE" sz="1200" dirty="0">
                <a:solidFill>
                  <a:srgbClr val="000000"/>
                </a:solidFill>
                <a:latin typeface="Consolas" panose="020B0609020204030204" pitchFamily="49" charset="0"/>
              </a:rPr>
              <a:t>      </a:t>
            </a:r>
            <a:r>
              <a:rPr lang="de-DE" sz="1200" dirty="0" err="1">
                <a:solidFill>
                  <a:srgbClr val="0000FF"/>
                </a:solidFill>
                <a:latin typeface="Consolas" panose="020B0609020204030204" pitchFamily="49" charset="0"/>
              </a:rPr>
              <a:t>if</a:t>
            </a:r>
            <a:r>
              <a:rPr lang="de-DE" sz="1200" dirty="0">
                <a:solidFill>
                  <a:srgbClr val="000000"/>
                </a:solidFill>
                <a:latin typeface="Consolas" panose="020B0609020204030204" pitchFamily="49" charset="0"/>
              </a:rPr>
              <a:t> ((1 == 0) &amp;&amp; (</a:t>
            </a:r>
            <a:r>
              <a:rPr lang="de-DE" sz="1200" dirty="0" err="1">
                <a:solidFill>
                  <a:srgbClr val="808080"/>
                </a:solidFill>
                <a:latin typeface="Consolas" panose="020B0609020204030204" pitchFamily="49" charset="0"/>
              </a:rPr>
              <a:t>mode</a:t>
            </a:r>
            <a:r>
              <a:rPr lang="de-DE" sz="1200" dirty="0">
                <a:solidFill>
                  <a:srgbClr val="000000"/>
                </a:solidFill>
                <a:latin typeface="Consolas" panose="020B0609020204030204" pitchFamily="49" charset="0"/>
              </a:rPr>
              <a:t> &gt; 1)) </a:t>
            </a:r>
            <a:r>
              <a:rPr lang="de-DE" sz="1200" dirty="0">
                <a:solidFill>
                  <a:srgbClr val="008000"/>
                </a:solidFill>
                <a:latin typeface="Consolas" panose="020B0609020204030204" pitchFamily="49" charset="0"/>
              </a:rPr>
              <a:t>// </a:t>
            </a:r>
            <a:r>
              <a:rPr lang="de-DE" sz="1200" dirty="0" err="1">
                <a:solidFill>
                  <a:srgbClr val="008000"/>
                </a:solidFill>
                <a:latin typeface="Consolas" panose="020B0609020204030204" pitchFamily="49" charset="0"/>
              </a:rPr>
              <a:t>bulk</a:t>
            </a:r>
            <a:r>
              <a:rPr lang="de-DE" sz="1200" dirty="0">
                <a:solidFill>
                  <a:srgbClr val="008000"/>
                </a:solidFill>
                <a:latin typeface="Consolas" panose="020B0609020204030204" pitchFamily="49" charset="0"/>
              </a:rPr>
              <a:t> </a:t>
            </a:r>
            <a:r>
              <a:rPr lang="de-DE" sz="1200" dirty="0" err="1">
                <a:solidFill>
                  <a:srgbClr val="008000"/>
                </a:solidFill>
                <a:latin typeface="Consolas" panose="020B0609020204030204" pitchFamily="49" charset="0"/>
              </a:rPr>
              <a:t>modes</a:t>
            </a:r>
            <a:endParaRPr lang="de-DE" sz="12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de-DE" sz="1200" dirty="0">
                <a:solidFill>
                  <a:srgbClr val="000000"/>
                </a:solidFill>
                <a:latin typeface="Consolas" panose="020B0609020204030204" pitchFamily="49" charset="0"/>
              </a:rPr>
              <a:t>      {</a:t>
            </a:r>
          </a:p>
          <a:p>
            <a:r>
              <a:rPr lang="de-DE" sz="1200" dirty="0">
                <a:solidFill>
                  <a:srgbClr val="000000"/>
                </a:solidFill>
                <a:latin typeface="Consolas" panose="020B0609020204030204" pitchFamily="49" charset="0"/>
              </a:rPr>
              <a:t>        </a:t>
            </a:r>
            <a:r>
              <a:rPr lang="de-DE" sz="1200" dirty="0" err="1">
                <a:solidFill>
                  <a:srgbClr val="000000"/>
                </a:solidFill>
                <a:latin typeface="Consolas" panose="020B0609020204030204" pitchFamily="49" charset="0"/>
              </a:rPr>
              <a:t>BkRoot</a:t>
            </a:r>
            <a:r>
              <a:rPr lang="de-DE" sz="12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de-DE" sz="1200" dirty="0">
                <a:solidFill>
                  <a:srgbClr val="008080"/>
                </a:solidFill>
                <a:latin typeface="Consolas" panose="020B0609020204030204" pitchFamily="49" charset="0"/>
              </a:rPr>
              <a:t>=</a:t>
            </a:r>
            <a:r>
              <a:rPr lang="de-DE" sz="12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de-DE" sz="1200" dirty="0" err="1">
                <a:solidFill>
                  <a:srgbClr val="6F008A"/>
                </a:solidFill>
                <a:latin typeface="Consolas" panose="020B0609020204030204" pitchFamily="49" charset="0"/>
              </a:rPr>
              <a:t>PDDocGetBookmarkRoot</a:t>
            </a:r>
            <a:r>
              <a:rPr lang="de-DE" sz="12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de-DE" sz="1200" dirty="0" err="1">
                <a:solidFill>
                  <a:srgbClr val="000000"/>
                </a:solidFill>
                <a:latin typeface="Consolas" panose="020B0609020204030204" pitchFamily="49" charset="0"/>
              </a:rPr>
              <a:t>pdDoc</a:t>
            </a:r>
            <a:r>
              <a:rPr lang="de-DE" sz="1200" dirty="0">
                <a:solidFill>
                  <a:srgbClr val="000000"/>
                </a:solidFill>
                <a:latin typeface="Consolas" panose="020B0609020204030204" pitchFamily="49" charset="0"/>
              </a:rPr>
              <a:t>);    </a:t>
            </a:r>
            <a:r>
              <a:rPr lang="de-DE" sz="1200" dirty="0">
                <a:solidFill>
                  <a:srgbClr val="008000"/>
                </a:solidFill>
                <a:latin typeface="Consolas" panose="020B0609020204030204" pitchFamily="49" charset="0"/>
              </a:rPr>
              <a:t>// [</a:t>
            </a:r>
            <a:r>
              <a:rPr lang="de-DE" sz="1200" dirty="0" err="1">
                <a:solidFill>
                  <a:srgbClr val="008000"/>
                </a:solidFill>
                <a:latin typeface="Consolas" panose="020B0609020204030204" pitchFamily="49" charset="0"/>
              </a:rPr>
              <a:t>plg#PDDocGetBookmarkRoot</a:t>
            </a:r>
            <a:r>
              <a:rPr lang="de-DE" sz="1200" dirty="0">
                <a:solidFill>
                  <a:srgbClr val="008000"/>
                </a:solidFill>
                <a:latin typeface="Consolas" panose="020B0609020204030204" pitchFamily="49" charset="0"/>
              </a:rPr>
              <a:t>]</a:t>
            </a:r>
            <a:endParaRPr lang="de-DE" sz="12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de-DE" sz="1200" dirty="0">
                <a:solidFill>
                  <a:srgbClr val="000000"/>
                </a:solidFill>
                <a:latin typeface="Consolas" panose="020B0609020204030204" pitchFamily="49" charset="0"/>
              </a:rPr>
              <a:t>        </a:t>
            </a:r>
            <a:r>
              <a:rPr lang="de-DE" sz="1200" dirty="0" err="1">
                <a:solidFill>
                  <a:srgbClr val="000000"/>
                </a:solidFill>
                <a:latin typeface="Consolas" panose="020B0609020204030204" pitchFamily="49" charset="0"/>
              </a:rPr>
              <a:t>rc</a:t>
            </a:r>
            <a:r>
              <a:rPr lang="de-DE" sz="1200" dirty="0">
                <a:solidFill>
                  <a:srgbClr val="000000"/>
                </a:solidFill>
                <a:latin typeface="Consolas" panose="020B0609020204030204" pitchFamily="49" charset="0"/>
              </a:rPr>
              <a:t> = </a:t>
            </a:r>
            <a:r>
              <a:rPr lang="de-DE" sz="1200" dirty="0" err="1">
                <a:solidFill>
                  <a:srgbClr val="6F008A"/>
                </a:solidFill>
                <a:latin typeface="Consolas" panose="020B0609020204030204" pitchFamily="49" charset="0"/>
              </a:rPr>
              <a:t>PDBookmarkGetCount</a:t>
            </a:r>
            <a:r>
              <a:rPr lang="de-DE" sz="12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de-DE" sz="1200" dirty="0" err="1">
                <a:solidFill>
                  <a:srgbClr val="000000"/>
                </a:solidFill>
                <a:latin typeface="Consolas" panose="020B0609020204030204" pitchFamily="49" charset="0"/>
              </a:rPr>
              <a:t>BkRoot</a:t>
            </a:r>
            <a:r>
              <a:rPr lang="de-DE" sz="1200" dirty="0">
                <a:solidFill>
                  <a:srgbClr val="000000"/>
                </a:solidFill>
                <a:latin typeface="Consolas" panose="020B0609020204030204" pitchFamily="49" charset="0"/>
              </a:rPr>
              <a:t>);       </a:t>
            </a:r>
            <a:r>
              <a:rPr lang="de-DE" sz="1200" dirty="0">
                <a:solidFill>
                  <a:srgbClr val="008000"/>
                </a:solidFill>
                <a:latin typeface="Consolas" panose="020B0609020204030204" pitchFamily="49" charset="0"/>
              </a:rPr>
              <a:t>// [</a:t>
            </a:r>
            <a:r>
              <a:rPr lang="de-DE" sz="1200" dirty="0" err="1">
                <a:solidFill>
                  <a:srgbClr val="008000"/>
                </a:solidFill>
                <a:latin typeface="Consolas" panose="020B0609020204030204" pitchFamily="49" charset="0"/>
              </a:rPr>
              <a:t>plg#PDBookmarkGetCount</a:t>
            </a:r>
            <a:r>
              <a:rPr lang="de-DE" sz="1200" dirty="0">
                <a:solidFill>
                  <a:srgbClr val="008000"/>
                </a:solidFill>
                <a:latin typeface="Consolas" panose="020B0609020204030204" pitchFamily="49" charset="0"/>
              </a:rPr>
              <a:t>]</a:t>
            </a:r>
            <a:endParaRPr lang="de-DE" sz="12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endParaRPr lang="de-DE" sz="12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de-DE" sz="1200" dirty="0">
                <a:solidFill>
                  <a:srgbClr val="000000"/>
                </a:solidFill>
                <a:latin typeface="Consolas" panose="020B0609020204030204" pitchFamily="49" charset="0"/>
              </a:rPr>
              <a:t>        </a:t>
            </a:r>
            <a:r>
              <a:rPr lang="de-DE" sz="1200" dirty="0">
                <a:solidFill>
                  <a:srgbClr val="008000"/>
                </a:solidFill>
                <a:latin typeface="Consolas" panose="020B0609020204030204" pitchFamily="49" charset="0"/>
              </a:rPr>
              <a:t>////////////////////////////////////////</a:t>
            </a:r>
            <a:endParaRPr lang="de-DE" sz="12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        </a:t>
            </a:r>
            <a:r>
              <a:rPr lang="en-US" sz="1200" dirty="0">
                <a:solidFill>
                  <a:srgbClr val="008000"/>
                </a:solidFill>
                <a:latin typeface="Consolas" panose="020B0609020204030204" pitchFamily="49" charset="0"/>
              </a:rPr>
              <a:t>// @</a:t>
            </a:r>
            <a:r>
              <a:rPr lang="en-US" sz="1200" dirty="0" err="1">
                <a:solidFill>
                  <a:srgbClr val="008000"/>
                </a:solidFill>
                <a:latin typeface="Consolas" panose="020B0609020204030204" pitchFamily="49" charset="0"/>
              </a:rPr>
              <a:t>cont</a:t>
            </a:r>
            <a:r>
              <a:rPr lang="en-US" sz="1200" dirty="0">
                <a:solidFill>
                  <a:srgbClr val="008000"/>
                </a:solidFill>
                <a:latin typeface="Consolas" panose="020B0609020204030204" pitchFamily="49" charset="0"/>
              </a:rPr>
              <a:t> DISABLED repair function to remove Ch-prefix on alpha bookmarks (20150628)</a:t>
            </a:r>
            <a:endParaRPr lang="en-US" sz="12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        </a:t>
            </a:r>
            <a:r>
              <a:rPr lang="en-US" sz="1200" dirty="0">
                <a:solidFill>
                  <a:srgbClr val="0000FF"/>
                </a:solidFill>
                <a:latin typeface="Consolas" panose="020B0609020204030204" pitchFamily="49" charset="0"/>
              </a:rPr>
              <a:t>if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 ((</a:t>
            </a:r>
            <a:r>
              <a:rPr lang="en-US" sz="1200" dirty="0" err="1">
                <a:solidFill>
                  <a:srgbClr val="000000"/>
                </a:solidFill>
                <a:latin typeface="Consolas" panose="020B0609020204030204" pitchFamily="49" charset="0"/>
              </a:rPr>
              <a:t>rc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 != 0) &amp;&amp; (0 == 1))</a:t>
            </a:r>
          </a:p>
          <a:p>
            <a:r>
              <a:rPr lang="de-DE" sz="1200" dirty="0">
                <a:solidFill>
                  <a:srgbClr val="000000"/>
                </a:solidFill>
                <a:latin typeface="Consolas" panose="020B0609020204030204" pitchFamily="49" charset="0"/>
              </a:rPr>
              <a:t>        {</a:t>
            </a:r>
          </a:p>
          <a:p>
            <a:r>
              <a:rPr lang="de-DE" sz="1200" dirty="0">
                <a:solidFill>
                  <a:srgbClr val="000000"/>
                </a:solidFill>
                <a:latin typeface="Consolas" panose="020B0609020204030204" pitchFamily="49" charset="0"/>
              </a:rPr>
              <a:t>          </a:t>
            </a:r>
            <a:r>
              <a:rPr lang="de-DE" sz="1200" dirty="0">
                <a:solidFill>
                  <a:srgbClr val="008000"/>
                </a:solidFill>
                <a:latin typeface="Consolas" panose="020B0609020204030204" pitchFamily="49" charset="0"/>
              </a:rPr>
              <a:t>////////////////////////////////////////</a:t>
            </a:r>
            <a:endParaRPr lang="de-DE" sz="12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          </a:t>
            </a:r>
            <a:r>
              <a:rPr lang="en-US" sz="1200" dirty="0">
                <a:solidFill>
                  <a:srgbClr val="008000"/>
                </a:solidFill>
                <a:latin typeface="Consolas" panose="020B0609020204030204" pitchFamily="49" charset="0"/>
              </a:rPr>
              <a:t>// @</a:t>
            </a:r>
            <a:r>
              <a:rPr lang="en-US" sz="1200" dirty="0" err="1">
                <a:solidFill>
                  <a:srgbClr val="008000"/>
                </a:solidFill>
                <a:latin typeface="Consolas" panose="020B0609020204030204" pitchFamily="49" charset="0"/>
              </a:rPr>
              <a:t>cont</a:t>
            </a:r>
            <a:r>
              <a:rPr lang="en-US" sz="1200" dirty="0">
                <a:solidFill>
                  <a:srgbClr val="008000"/>
                </a:solidFill>
                <a:latin typeface="Consolas" panose="020B0609020204030204" pitchFamily="49" charset="0"/>
              </a:rPr>
              <a:t> First clear all M8.newlink named destinations to remove old Ch-prefix on annex</a:t>
            </a:r>
            <a:endParaRPr lang="en-US" sz="12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          </a:t>
            </a:r>
            <a:r>
              <a:rPr lang="en-US" sz="1200" dirty="0">
                <a:solidFill>
                  <a:srgbClr val="008000"/>
                </a:solidFill>
                <a:latin typeface="Consolas" panose="020B0609020204030204" pitchFamily="49" charset="0"/>
              </a:rPr>
              <a:t>//       This call shall go later on</a:t>
            </a:r>
            <a:endParaRPr lang="en-US" sz="12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de-DE" sz="1200" dirty="0">
                <a:solidFill>
                  <a:srgbClr val="000000"/>
                </a:solidFill>
                <a:latin typeface="Consolas" panose="020B0609020204030204" pitchFamily="49" charset="0"/>
              </a:rPr>
              <a:t>          ClearAllM8inFile(</a:t>
            </a:r>
            <a:r>
              <a:rPr lang="de-DE" sz="1200" dirty="0" err="1">
                <a:solidFill>
                  <a:srgbClr val="000000"/>
                </a:solidFill>
                <a:latin typeface="Consolas" panose="020B0609020204030204" pitchFamily="49" charset="0"/>
              </a:rPr>
              <a:t>pdDoc</a:t>
            </a:r>
            <a:r>
              <a:rPr lang="de-DE" sz="1200" dirty="0">
                <a:solidFill>
                  <a:srgbClr val="000000"/>
                </a:solidFill>
                <a:latin typeface="Consolas" panose="020B0609020204030204" pitchFamily="49" charset="0"/>
              </a:rPr>
              <a:t>);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74CEF78-CF37-4481-90BF-1FDBD2714CFE}"/>
              </a:ext>
            </a:extLst>
          </p:cNvPr>
          <p:cNvSpPr/>
          <p:nvPr/>
        </p:nvSpPr>
        <p:spPr>
          <a:xfrm>
            <a:off x="7367958" y="2699717"/>
            <a:ext cx="561662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AutoNum type="arabicPeriod"/>
            </a:pPr>
            <a:r>
              <a:rPr lang="de-DE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 ...</a:t>
            </a:r>
          </a:p>
          <a:p>
            <a:pPr marL="457200" indent="-457200">
              <a:buAutoNum type="arabicPeriod"/>
            </a:pPr>
            <a:r>
              <a:rPr lang="en-US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F12</a:t>
            </a:r>
          </a:p>
          <a:p>
            <a:pPr marL="457200" indent="-457200">
              <a:buAutoNum type="arabicPeriod"/>
            </a:pPr>
            <a:r>
              <a:rPr lang="en-US" b="1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Understand</a:t>
            </a:r>
            <a:r>
              <a:rPr lang="en-US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function in Reference Manual</a:t>
            </a:r>
            <a:endParaRPr lang="de-DE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CA056CB-D906-4CBC-AB96-97A0D718640D}"/>
              </a:ext>
            </a:extLst>
          </p:cNvPr>
          <p:cNvCxnSpPr>
            <a:cxnSpLocks/>
          </p:cNvCxnSpPr>
          <p:nvPr/>
        </p:nvCxnSpPr>
        <p:spPr bwMode="auto">
          <a:xfrm flipH="1">
            <a:off x="6349089" y="3081273"/>
            <a:ext cx="903237" cy="108012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33070365-2B30-4A39-B329-7495651B1920}"/>
              </a:ext>
            </a:extLst>
          </p:cNvPr>
          <p:cNvSpPr/>
          <p:nvPr/>
        </p:nvSpPr>
        <p:spPr bwMode="auto">
          <a:xfrm>
            <a:off x="3767559" y="3059757"/>
            <a:ext cx="2495054" cy="216024"/>
          </a:xfrm>
          <a:prstGeom prst="rect">
            <a:avLst/>
          </a:prstGeom>
          <a:solidFill>
            <a:schemeClr val="accent1">
              <a:lumMod val="75000"/>
              <a:alpha val="14902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Frutiger 55 Roman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A095175-244C-4D77-A98F-1FBE87C016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6071" y="3715380"/>
            <a:ext cx="4428689" cy="3059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372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9668A5E-17BC-4A1B-84C7-97991FB68F19}"/>
              </a:ext>
            </a:extLst>
          </p:cNvPr>
          <p:cNvSpPr/>
          <p:nvPr/>
        </p:nvSpPr>
        <p:spPr bwMode="auto">
          <a:xfrm>
            <a:off x="2831454" y="6660157"/>
            <a:ext cx="5850825" cy="360535"/>
          </a:xfrm>
          <a:prstGeom prst="rect">
            <a:avLst/>
          </a:prstGeom>
          <a:solidFill>
            <a:srgbClr val="FFFF9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Frutiger 55 Roman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104DB6F-D0F2-4B65-A218-0724502DFF9C}"/>
              </a:ext>
            </a:extLst>
          </p:cNvPr>
          <p:cNvSpPr txBox="1"/>
          <p:nvPr/>
        </p:nvSpPr>
        <p:spPr>
          <a:xfrm>
            <a:off x="1535311" y="179437"/>
            <a:ext cx="11089232" cy="711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New Feature</a:t>
            </a:r>
            <a:r>
              <a:rPr lang="en-US" sz="4022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          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Suggested File Naming Convention</a:t>
            </a:r>
            <a:endParaRPr lang="en-US" sz="4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7F81AD1-2BFA-4871-B687-A30BB6774A00}"/>
              </a:ext>
            </a:extLst>
          </p:cNvPr>
          <p:cNvSpPr/>
          <p:nvPr/>
        </p:nvSpPr>
        <p:spPr>
          <a:xfrm>
            <a:off x="3047479" y="1795801"/>
            <a:ext cx="7524432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_MyDita_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MyDitaMaster.PDF</a:t>
            </a:r>
          </a:p>
          <a:p>
            <a:r>
              <a:rPr lang="en-US" sz="240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GUIDE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_ezRead_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ezReadDocumentationStrategy.PDF</a:t>
            </a:r>
          </a:p>
          <a:p>
            <a:r>
              <a:rPr lang="en-US" sz="240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_oxy_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OxygenUserManual.PDF</a:t>
            </a:r>
          </a:p>
          <a:p>
            <a:endParaRPr lang="de-DE" sz="2400" dirty="0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99493E3-F698-472A-B1D6-79F530C094F7}"/>
              </a:ext>
            </a:extLst>
          </p:cNvPr>
          <p:cNvSpPr/>
          <p:nvPr/>
        </p:nvSpPr>
        <p:spPr>
          <a:xfrm>
            <a:off x="486068" y="1795801"/>
            <a:ext cx="2273379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[</a:t>
            </a:r>
            <a:r>
              <a:rPr lang="en-US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MyDita#4.6.1</a:t>
            </a:r>
            <a:r>
              <a:rPr lang="en-US" sz="240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</a:p>
          <a:p>
            <a:r>
              <a:rPr lang="en-US" sz="240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[</a:t>
            </a:r>
            <a:r>
              <a:rPr lang="en-US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oxy#4.2</a:t>
            </a:r>
            <a:r>
              <a:rPr lang="en-US" sz="240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</a:p>
          <a:p>
            <a:r>
              <a:rPr lang="en-US" sz="240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[</a:t>
            </a:r>
            <a:r>
              <a:rPr lang="en-US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ezRead#9.3.3</a:t>
            </a:r>
            <a:r>
              <a:rPr lang="en-US" sz="240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  <a:endParaRPr lang="de-DE" sz="2400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ight Brace 4">
            <a:extLst>
              <a:ext uri="{FF2B5EF4-FFF2-40B4-BE49-F238E27FC236}">
                <a16:creationId xmlns:a16="http://schemas.microsoft.com/office/drawing/2014/main" id="{5D6852FB-20DC-48BF-B3DF-2AE1ACAA3717}"/>
              </a:ext>
            </a:extLst>
          </p:cNvPr>
          <p:cNvSpPr/>
          <p:nvPr/>
        </p:nvSpPr>
        <p:spPr bwMode="auto">
          <a:xfrm rot="5400000">
            <a:off x="3983583" y="2744102"/>
            <a:ext cx="288032" cy="792088"/>
          </a:xfrm>
          <a:prstGeom prst="rightBrace">
            <a:avLst/>
          </a:prstGeom>
          <a:noFill/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Frutiger 55 Roman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2C9D4D4-4D93-43AC-AD62-CEE5196073D1}"/>
              </a:ext>
            </a:extLst>
          </p:cNvPr>
          <p:cNvSpPr/>
          <p:nvPr/>
        </p:nvSpPr>
        <p:spPr>
          <a:xfrm>
            <a:off x="2831455" y="3389876"/>
            <a:ext cx="480035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"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oxy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" = unique "Bibliography Tag Name" 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638AFD2-E584-4E17-8116-2F1BDDAD2646}"/>
              </a:ext>
            </a:extLst>
          </p:cNvPr>
          <p:cNvSpPr/>
          <p:nvPr/>
        </p:nvSpPr>
        <p:spPr>
          <a:xfrm>
            <a:off x="2327399" y="4194214"/>
            <a:ext cx="6354881" cy="286232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AutoNum type="arabicPeriod"/>
            </a:pPr>
            <a:r>
              <a:rPr 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Author's </a:t>
            </a: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Free Choice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the </a:t>
            </a:r>
            <a:r>
              <a:rPr lang="en-US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tagname</a:t>
            </a:r>
            <a:br>
              <a:rPr lang="en-US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AutoNum type="arabicPeriod"/>
            </a:pPr>
            <a:r>
              <a:rPr 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bibTag</a:t>
            </a: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Name is not case-sensitive</a:t>
            </a:r>
            <a:br>
              <a:rPr lang="en-US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AutoNum type="arabicPeriod"/>
            </a:pPr>
            <a:r>
              <a:rPr 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Condition1: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"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must be 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unique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"</a:t>
            </a:r>
            <a:br>
              <a:rPr lang="en-US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AutoNum type="arabicPeriod"/>
            </a:pPr>
            <a:r>
              <a:rPr 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Condition2: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"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shall not contain blanks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"</a:t>
            </a:r>
          </a:p>
          <a:p>
            <a:pPr marL="457200" indent="-457200">
              <a:buAutoNum type="arabicPeriod"/>
            </a:pPr>
            <a:endParaRPr lang="en-US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AutoNum type="arabicPeriod"/>
            </a:pP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Naming convention HIGHLY recommended but </a:t>
            </a:r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not mandatory.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8386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3104DB6F-D0F2-4B65-A218-0724502DFF9C}"/>
              </a:ext>
            </a:extLst>
          </p:cNvPr>
          <p:cNvSpPr txBox="1"/>
          <p:nvPr/>
        </p:nvSpPr>
        <p:spPr>
          <a:xfrm>
            <a:off x="2543423" y="179437"/>
            <a:ext cx="10081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accent1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 Create</a:t>
            </a:r>
            <a:r>
              <a:rPr lang="en-US"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Named Destinations</a:t>
            </a:r>
            <a:r>
              <a:rPr lang="en-US" sz="2800" b="1">
                <a:solidFill>
                  <a:schemeClr val="accent1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 in Dita-Source</a:t>
            </a:r>
            <a:endParaRPr lang="en-US" sz="4800" b="1" dirty="0">
              <a:solidFill>
                <a:schemeClr val="accent1">
                  <a:lumMod val="60000"/>
                  <a:lumOff val="4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6B5DD0C-DF36-4720-A5EF-9B5A98D401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303" y="2710170"/>
            <a:ext cx="10851870" cy="172600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204C83D-ADDB-49FD-9B4A-04C7C8AEBDE8}"/>
              </a:ext>
            </a:extLst>
          </p:cNvPr>
          <p:cNvSpPr/>
          <p:nvPr/>
        </p:nvSpPr>
        <p:spPr>
          <a:xfrm>
            <a:off x="1049703" y="1475581"/>
            <a:ext cx="114425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Any "</a:t>
            </a:r>
            <a:r>
              <a:rPr lang="en-US" sz="240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</a:t>
            </a:r>
            <a:r>
              <a:rPr lang="en-US"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" starting with an </a:t>
            </a:r>
            <a:r>
              <a:rPr lang="en-US" sz="240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underscore</a:t>
            </a:r>
            <a:r>
              <a:rPr lang="en-US"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>
                <a:solidFill>
                  <a:srgbClr val="00000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_</a:t>
            </a:r>
            <a:r>
              <a:rPr lang="en-US"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creates a </a:t>
            </a:r>
            <a:r>
              <a:rPr lang="en-US" sz="240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named destination</a:t>
            </a:r>
            <a:r>
              <a:rPr lang="en-US"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the final PDF</a:t>
            </a:r>
            <a:endParaRPr lang="de-DE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5BE91500-9882-4C18-AA97-6622A44D75DE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4055591" y="3573170"/>
            <a:ext cx="504056" cy="494699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359817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7AEA0FF-4DBE-423B-8DCA-425280F1472E}"/>
              </a:ext>
            </a:extLst>
          </p:cNvPr>
          <p:cNvSpPr txBox="1"/>
          <p:nvPr/>
        </p:nvSpPr>
        <p:spPr>
          <a:xfrm>
            <a:off x="671215" y="251445"/>
            <a:ext cx="120973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chemeClr val="accent1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If it is easy to </a:t>
            </a:r>
            <a:r>
              <a:rPr lang="en-US" sz="3600" b="1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call</a:t>
            </a:r>
            <a:r>
              <a:rPr lang="en-US" sz="3600" b="1">
                <a:solidFill>
                  <a:schemeClr val="accent1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 a named destination ...</a:t>
            </a:r>
          </a:p>
          <a:p>
            <a:pPr algn="ctr"/>
            <a:r>
              <a:rPr lang="en-US" sz="36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How do we get them into a PDF file?</a:t>
            </a:r>
            <a:endParaRPr lang="en-US" sz="80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0B0C976-2710-4C61-A471-B41D493355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3463" y="2123653"/>
            <a:ext cx="7157796" cy="4849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905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3104DB6F-D0F2-4B65-A218-0724502DFF9C}"/>
              </a:ext>
            </a:extLst>
          </p:cNvPr>
          <p:cNvSpPr txBox="1"/>
          <p:nvPr/>
        </p:nvSpPr>
        <p:spPr>
          <a:xfrm>
            <a:off x="2327399" y="179437"/>
            <a:ext cx="9289032" cy="711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>
                <a:solidFill>
                  <a:schemeClr val="accent1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Extensions to Paragraph</a:t>
            </a:r>
            <a:r>
              <a:rPr lang="en-US" sz="4022" b="1">
                <a:solidFill>
                  <a:schemeClr val="accent1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>
                <a:solidFill>
                  <a:schemeClr val="accent1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Marginalia</a:t>
            </a:r>
            <a:endParaRPr lang="en-US" sz="48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C060406-0DB3-4B3A-8935-D16FE344C5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8151" y="1115541"/>
            <a:ext cx="10248280" cy="182439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554514E-D2DF-4033-82B9-3E68E4FE5E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2627" y="3348041"/>
            <a:ext cx="9507740" cy="151191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B6D40A6-E36E-466B-9E8D-336B48FD4C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8327" y="5364013"/>
            <a:ext cx="8859952" cy="1511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981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7AEA0FF-4DBE-423B-8DCA-425280F1472E}"/>
              </a:ext>
            </a:extLst>
          </p:cNvPr>
          <p:cNvSpPr txBox="1"/>
          <p:nvPr/>
        </p:nvSpPr>
        <p:spPr>
          <a:xfrm>
            <a:off x="671215" y="251445"/>
            <a:ext cx="120973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chemeClr val="accent1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Managing Bookmarks</a:t>
            </a:r>
          </a:p>
          <a:p>
            <a:pPr algn="ctr"/>
            <a:r>
              <a:rPr lang="en-US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Auto-Rework "poor" PDF-Documents to Industrial Level</a:t>
            </a:r>
            <a:endParaRPr lang="en-US" sz="54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9422D13-8D1E-462D-AA3F-315B17670B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1335" y="1691605"/>
            <a:ext cx="10153128" cy="5668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537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7AEA0FF-4DBE-423B-8DCA-425280F1472E}"/>
              </a:ext>
            </a:extLst>
          </p:cNvPr>
          <p:cNvSpPr txBox="1"/>
          <p:nvPr/>
        </p:nvSpPr>
        <p:spPr>
          <a:xfrm>
            <a:off x="671215" y="251445"/>
            <a:ext cx="120973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chemeClr val="accent1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Export Linked Documents</a:t>
            </a:r>
          </a:p>
          <a:p>
            <a:pPr algn="ctr"/>
            <a:r>
              <a:rPr lang="en-US">
                <a:solidFill>
                  <a:schemeClr val="bg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Export Function changes links to match in target Directory </a:t>
            </a:r>
            <a:r>
              <a:rPr lang="en-US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(Powerful Feature !)</a:t>
            </a:r>
            <a:endParaRPr lang="en-US" sz="54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4B0924C-8B21-4C1A-A477-C95DE5BEA3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191" y="1331565"/>
            <a:ext cx="7663590" cy="586946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A285546-1290-4B4F-BC55-83DCDE471C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8767" y="1763613"/>
            <a:ext cx="3161905" cy="14190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BF5AF6F-E68F-43AC-8778-C99617737B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24143" y="3995861"/>
            <a:ext cx="1847619" cy="116190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E115569-541B-4C7A-A45A-C16BB7DBDD9F}"/>
              </a:ext>
            </a:extLst>
          </p:cNvPr>
          <p:cNvSpPr/>
          <p:nvPr/>
        </p:nvSpPr>
        <p:spPr>
          <a:xfrm>
            <a:off x="3854641" y="3616264"/>
            <a:ext cx="237757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>
                <a:solidFill>
                  <a:schemeClr val="accent1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1. Select Function</a:t>
            </a:r>
            <a:endParaRPr lang="de-DE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38E383B-D0B5-470B-9D93-5B923CF67A37}"/>
              </a:ext>
            </a:extLst>
          </p:cNvPr>
          <p:cNvSpPr/>
          <p:nvPr/>
        </p:nvSpPr>
        <p:spPr>
          <a:xfrm>
            <a:off x="8908161" y="1403573"/>
            <a:ext cx="410080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>
                <a:solidFill>
                  <a:schemeClr val="accent1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2. Specify Nesting Level to copy</a:t>
            </a:r>
            <a:endParaRPr lang="de-DE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2D0907D-73AE-4B41-88B4-E5F2DE7DE19D}"/>
              </a:ext>
            </a:extLst>
          </p:cNvPr>
          <p:cNvSpPr/>
          <p:nvPr/>
        </p:nvSpPr>
        <p:spPr>
          <a:xfrm>
            <a:off x="8998767" y="3628900"/>
            <a:ext cx="339227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>
                <a:solidFill>
                  <a:schemeClr val="accent1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3. Copy and Change Links</a:t>
            </a:r>
            <a:endParaRPr lang="de-DE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9AD4260-396A-4345-9D46-52DF5730EE2E}"/>
              </a:ext>
            </a:extLst>
          </p:cNvPr>
          <p:cNvSpPr/>
          <p:nvPr/>
        </p:nvSpPr>
        <p:spPr>
          <a:xfrm>
            <a:off x="8664103" y="5508031"/>
            <a:ext cx="41008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Main PDFs	</a:t>
            </a:r>
            <a:r>
              <a:rPr lang="en-US" b="1">
                <a:solidFill>
                  <a:schemeClr val="accent1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 "Books"</a:t>
            </a:r>
          </a:p>
          <a:p>
            <a:r>
              <a:rPr lang="en-US" b="1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Ref PDFs	</a:t>
            </a:r>
            <a:r>
              <a:rPr lang="en-US" b="1">
                <a:solidFill>
                  <a:schemeClr val="accent1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 "References"</a:t>
            </a:r>
            <a:endParaRPr lang="de-DE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3A6E4F16-7597-42E6-B387-DBB7E601D9FC}"/>
              </a:ext>
            </a:extLst>
          </p:cNvPr>
          <p:cNvSpPr/>
          <p:nvPr/>
        </p:nvSpPr>
        <p:spPr bwMode="auto">
          <a:xfrm>
            <a:off x="10098515" y="4931965"/>
            <a:ext cx="1949964" cy="864096"/>
          </a:xfrm>
          <a:custGeom>
            <a:avLst/>
            <a:gdLst>
              <a:gd name="connsiteX0" fmla="*/ 1876425 w 2071757"/>
              <a:gd name="connsiteY0" fmla="*/ 885825 h 885825"/>
              <a:gd name="connsiteX1" fmla="*/ 1895475 w 2071757"/>
              <a:gd name="connsiteY1" fmla="*/ 276225 h 885825"/>
              <a:gd name="connsiteX2" fmla="*/ 0 w 2071757"/>
              <a:gd name="connsiteY2" fmla="*/ 0 h 885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71757" h="885825">
                <a:moveTo>
                  <a:pt x="1876425" y="885825"/>
                </a:moveTo>
                <a:cubicBezTo>
                  <a:pt x="2042318" y="654843"/>
                  <a:pt x="2208212" y="423862"/>
                  <a:pt x="1895475" y="276225"/>
                </a:cubicBezTo>
                <a:cubicBezTo>
                  <a:pt x="1582738" y="128588"/>
                  <a:pt x="791369" y="64294"/>
                  <a:pt x="0" y="0"/>
                </a:cubicBezTo>
              </a:path>
            </a:pathLst>
          </a:cu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Frutiger 55 Roman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1422EFE-7D73-44C9-BA6A-233F1AE809C8}"/>
              </a:ext>
            </a:extLst>
          </p:cNvPr>
          <p:cNvSpPr/>
          <p:nvPr/>
        </p:nvSpPr>
        <p:spPr>
          <a:xfrm>
            <a:off x="8631750" y="6298906"/>
            <a:ext cx="4301177" cy="523220"/>
          </a:xfrm>
          <a:prstGeom prst="rect">
            <a:avLst/>
          </a:prstGeom>
          <a:solidFill>
            <a:srgbClr val="FFFFCC"/>
          </a:solidFill>
        </p:spPr>
        <p:txBody>
          <a:bodyPr wrap="none">
            <a:spAutoFit/>
          </a:bodyPr>
          <a:lstStyle/>
          <a:p>
            <a:pPr algn="ctr"/>
            <a:r>
              <a:rPr lang="en-US" sz="1400">
                <a:solidFill>
                  <a:schemeClr val="bg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... with </a:t>
            </a:r>
            <a:r>
              <a:rPr lang="en-US" sz="14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working</a:t>
            </a:r>
            <a:r>
              <a:rPr lang="en-US" sz="1400" b="1">
                <a:solidFill>
                  <a:schemeClr val="bg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Links </a:t>
            </a:r>
            <a:r>
              <a:rPr lang="en-US" sz="1400">
                <a:solidFill>
                  <a:schemeClr val="bg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in the new directory structure</a:t>
            </a:r>
          </a:p>
          <a:p>
            <a:pPr algn="ctr"/>
            <a:r>
              <a:rPr lang="en-US" sz="1400" b="1">
                <a:solidFill>
                  <a:schemeClr val="accent1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Perfect for </a:t>
            </a:r>
            <a:r>
              <a:rPr lang="en-US" sz="1400" b="1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en-US" sz="1400" u="sng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customer</a:t>
            </a:r>
            <a:r>
              <a:rPr lang="en-US" sz="1400" b="1" u="sng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)</a:t>
            </a:r>
            <a:r>
              <a:rPr lang="en-US" sz="1400" b="1" u="sng">
                <a:solidFill>
                  <a:schemeClr val="accent1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 delivery</a:t>
            </a:r>
            <a:r>
              <a:rPr lang="en-US" sz="1400" b="1">
                <a:solidFill>
                  <a:schemeClr val="accent1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 as .ZIP file !</a:t>
            </a:r>
            <a:endParaRPr lang="de-DE" sz="1400" b="1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1F60B5DF-13A9-4148-9E3C-C55FBF398217}"/>
              </a:ext>
            </a:extLst>
          </p:cNvPr>
          <p:cNvSpPr/>
          <p:nvPr/>
        </p:nvSpPr>
        <p:spPr bwMode="auto">
          <a:xfrm>
            <a:off x="6353175" y="1598055"/>
            <a:ext cx="2543175" cy="2221470"/>
          </a:xfrm>
          <a:custGeom>
            <a:avLst/>
            <a:gdLst>
              <a:gd name="connsiteX0" fmla="*/ 0 w 2543175"/>
              <a:gd name="connsiteY0" fmla="*/ 2221470 h 2221470"/>
              <a:gd name="connsiteX1" fmla="*/ 1743075 w 2543175"/>
              <a:gd name="connsiteY1" fmla="*/ 1859520 h 2221470"/>
              <a:gd name="connsiteX2" fmla="*/ 2038350 w 2543175"/>
              <a:gd name="connsiteY2" fmla="*/ 297420 h 2221470"/>
              <a:gd name="connsiteX3" fmla="*/ 2543175 w 2543175"/>
              <a:gd name="connsiteY3" fmla="*/ 2145 h 22214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43175" h="2221470">
                <a:moveTo>
                  <a:pt x="0" y="2221470"/>
                </a:moveTo>
                <a:cubicBezTo>
                  <a:pt x="701675" y="2200832"/>
                  <a:pt x="1403350" y="2180195"/>
                  <a:pt x="1743075" y="1859520"/>
                </a:cubicBezTo>
                <a:cubicBezTo>
                  <a:pt x="2082800" y="1538845"/>
                  <a:pt x="1905000" y="606982"/>
                  <a:pt x="2038350" y="297420"/>
                </a:cubicBezTo>
                <a:cubicBezTo>
                  <a:pt x="2171700" y="-12143"/>
                  <a:pt x="2357437" y="-4999"/>
                  <a:pt x="2543175" y="2145"/>
                </a:cubicBezTo>
              </a:path>
            </a:pathLst>
          </a:cu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Frutiger 55 Roman" pitchFamily="34" charset="0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0015AE5F-6884-4628-8C62-170668BFAF57}"/>
              </a:ext>
            </a:extLst>
          </p:cNvPr>
          <p:cNvSpPr/>
          <p:nvPr/>
        </p:nvSpPr>
        <p:spPr bwMode="auto">
          <a:xfrm>
            <a:off x="8306314" y="1676400"/>
            <a:ext cx="4926249" cy="2095500"/>
          </a:xfrm>
          <a:custGeom>
            <a:avLst/>
            <a:gdLst>
              <a:gd name="connsiteX0" fmla="*/ 4714361 w 4926249"/>
              <a:gd name="connsiteY0" fmla="*/ 0 h 2095500"/>
              <a:gd name="connsiteX1" fmla="*/ 4419086 w 4926249"/>
              <a:gd name="connsiteY1" fmla="*/ 1609725 h 2095500"/>
              <a:gd name="connsiteX2" fmla="*/ 294761 w 4926249"/>
              <a:gd name="connsiteY2" fmla="*/ 1866900 h 2095500"/>
              <a:gd name="connsiteX3" fmla="*/ 656711 w 4926249"/>
              <a:gd name="connsiteY3" fmla="*/ 2095500 h 209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26249" h="2095500">
                <a:moveTo>
                  <a:pt x="4714361" y="0"/>
                </a:moveTo>
                <a:cubicBezTo>
                  <a:pt x="4935023" y="649287"/>
                  <a:pt x="5155686" y="1298575"/>
                  <a:pt x="4419086" y="1609725"/>
                </a:cubicBezTo>
                <a:cubicBezTo>
                  <a:pt x="3682486" y="1920875"/>
                  <a:pt x="921823" y="1785938"/>
                  <a:pt x="294761" y="1866900"/>
                </a:cubicBezTo>
                <a:cubicBezTo>
                  <a:pt x="-332301" y="1947862"/>
                  <a:pt x="162205" y="2021681"/>
                  <a:pt x="656711" y="2095500"/>
                </a:cubicBezTo>
              </a:path>
            </a:pathLst>
          </a:cu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Frutiger 55 Roman" pitchFamily="34" charset="0"/>
            </a:endParaRP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E0B11531-4E11-41D2-86CA-7FD635931CE6}"/>
              </a:ext>
            </a:extLst>
          </p:cNvPr>
          <p:cNvCxnSpPr>
            <a:cxnSpLocks/>
          </p:cNvCxnSpPr>
          <p:nvPr/>
        </p:nvCxnSpPr>
        <p:spPr bwMode="auto">
          <a:xfrm flipV="1">
            <a:off x="9816231" y="2915741"/>
            <a:ext cx="708165" cy="84218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41054A14-D145-4D1C-96AF-3693DAF97FCC}"/>
              </a:ext>
            </a:extLst>
          </p:cNvPr>
          <p:cNvSpPr/>
          <p:nvPr/>
        </p:nvSpPr>
        <p:spPr>
          <a:xfrm>
            <a:off x="8675728" y="5377355"/>
            <a:ext cx="2093843" cy="28777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Book types can be specified ...</a:t>
            </a:r>
            <a:endParaRPr lang="de-DE" sz="110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6060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9A13A11-B47A-423D-BC13-46F4CAE7B6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3263" y="855838"/>
            <a:ext cx="4320480" cy="616506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23CBA64-49B7-4AE8-AE5D-D65776B0C0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55991" y="855838"/>
            <a:ext cx="4359827" cy="616506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7AEA0FF-4DBE-423B-8DCA-425280F1472E}"/>
              </a:ext>
            </a:extLst>
          </p:cNvPr>
          <p:cNvSpPr txBox="1"/>
          <p:nvPr/>
        </p:nvSpPr>
        <p:spPr>
          <a:xfrm>
            <a:off x="671215" y="162537"/>
            <a:ext cx="12097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chemeClr val="accent1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Reference Manuals come with the products</a:t>
            </a:r>
            <a:endParaRPr lang="en-US" sz="3600" b="1" dirty="0">
              <a:solidFill>
                <a:schemeClr val="accent1">
                  <a:lumMod val="60000"/>
                  <a:lumOff val="4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4F959A4-7537-47E1-B554-7647DB08EC3C}"/>
              </a:ext>
            </a:extLst>
          </p:cNvPr>
          <p:cNvSpPr txBox="1"/>
          <p:nvPr/>
        </p:nvSpPr>
        <p:spPr>
          <a:xfrm>
            <a:off x="1247279" y="7027806"/>
            <a:ext cx="3816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>
                <a:solidFill>
                  <a:schemeClr val="accent1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80 </a:t>
            </a:r>
            <a:r>
              <a:rPr lang="en-US" sz="18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pages</a:t>
            </a:r>
            <a:endParaRPr lang="en-US" sz="4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CF5344-5CE9-4097-9FA2-F7AD0B9DBF6F}"/>
              </a:ext>
            </a:extLst>
          </p:cNvPr>
          <p:cNvSpPr txBox="1"/>
          <p:nvPr/>
        </p:nvSpPr>
        <p:spPr>
          <a:xfrm>
            <a:off x="7927692" y="7009083"/>
            <a:ext cx="3816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>
                <a:solidFill>
                  <a:schemeClr val="accent1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108 </a:t>
            </a:r>
            <a:r>
              <a:rPr lang="en-US" sz="18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pages</a:t>
            </a:r>
            <a:endParaRPr lang="en-US" sz="4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BC6D9EAB-EF6B-4270-85DD-309FADFBFC13}"/>
              </a:ext>
            </a:extLst>
          </p:cNvPr>
          <p:cNvSpPr/>
          <p:nvPr/>
        </p:nvSpPr>
        <p:spPr bwMode="auto">
          <a:xfrm>
            <a:off x="4271615" y="5364013"/>
            <a:ext cx="1224136" cy="576064"/>
          </a:xfrm>
          <a:prstGeom prst="wedgeRoundRectCallout">
            <a:avLst>
              <a:gd name="adj1" fmla="val -81470"/>
              <a:gd name="adj2" fmla="val 101716"/>
              <a:gd name="adj3" fmla="val 16667"/>
            </a:avLst>
          </a:prstGeom>
          <a:solidFill>
            <a:srgbClr val="FFFFCC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Demo Only</a:t>
            </a:r>
            <a:endParaRPr kumimoji="0" lang="de-DE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9016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7AEA0FF-4DBE-423B-8DCA-425280F1472E}"/>
              </a:ext>
            </a:extLst>
          </p:cNvPr>
          <p:cNvSpPr txBox="1"/>
          <p:nvPr/>
        </p:nvSpPr>
        <p:spPr>
          <a:xfrm>
            <a:off x="671215" y="325194"/>
            <a:ext cx="12097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A few last words …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B7CB6DB-9A6C-4D71-8578-BEF8E7869BFC}"/>
              </a:ext>
            </a:extLst>
          </p:cNvPr>
          <p:cNvSpPr txBox="1"/>
          <p:nvPr/>
        </p:nvSpPr>
        <p:spPr>
          <a:xfrm>
            <a:off x="959247" y="2339677"/>
            <a:ext cx="1209734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xpower.plugin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always follows latest </a:t>
            </a:r>
            <a:r>
              <a:rPr lang="en-US" sz="2800" b="1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Dita</a:t>
            </a:r>
            <a:r>
              <a:rPr lang="en-US" sz="28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-OT release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2800" b="1" dirty="0">
              <a:solidFill>
                <a:schemeClr val="accent1">
                  <a:lumMod val="60000"/>
                  <a:lumOff val="4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Both products planned for 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open source delivery</a:t>
            </a:r>
            <a:r>
              <a:rPr lang="en-US" sz="28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en-US" sz="2800" b="1">
                <a:solidFill>
                  <a:schemeClr val="accent1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3/2024)</a:t>
            </a:r>
            <a:endParaRPr lang="en-US" sz="2800" b="1" dirty="0">
              <a:solidFill>
                <a:schemeClr val="accent1">
                  <a:lumMod val="60000"/>
                  <a:lumOff val="4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0314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6413"/>
            <a:ext cx="13439774" cy="7549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745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B57B97F-0A3B-4D19-9510-415BA36455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0958" y="1615433"/>
            <a:ext cx="10657857" cy="548867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104DB6F-D0F2-4B65-A218-0724502DFF9C}"/>
              </a:ext>
            </a:extLst>
          </p:cNvPr>
          <p:cNvSpPr txBox="1"/>
          <p:nvPr/>
        </p:nvSpPr>
        <p:spPr>
          <a:xfrm>
            <a:off x="2399407" y="179437"/>
            <a:ext cx="10225136" cy="711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>
                <a:solidFill>
                  <a:schemeClr val="accent1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Extensions to Tables</a:t>
            </a:r>
            <a:r>
              <a:rPr lang="en-US" sz="4022" b="1">
                <a:solidFill>
                  <a:schemeClr val="accent1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>
                <a:solidFill>
                  <a:schemeClr val="accent1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Rotate Headers</a:t>
            </a:r>
            <a:endParaRPr lang="en-US" sz="4800" b="1">
              <a:solidFill>
                <a:schemeClr val="accent1">
                  <a:lumMod val="60000"/>
                  <a:lumOff val="4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72C651E-82F5-4B6A-9206-FA8A088D0A3A}"/>
              </a:ext>
            </a:extLst>
          </p:cNvPr>
          <p:cNvSpPr txBox="1"/>
          <p:nvPr/>
        </p:nvSpPr>
        <p:spPr>
          <a:xfrm>
            <a:off x="2399407" y="1020621"/>
            <a:ext cx="54168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>
                <a:latin typeface="Courier New" panose="02070309020205020404" pitchFamily="49" charset="0"/>
                <a:cs typeface="Courier New" panose="02070309020205020404" pitchFamily="49" charset="0"/>
              </a:rPr>
              <a:t>"entry": </a:t>
            </a:r>
            <a:r>
              <a:rPr lang="de-DE" b="1">
                <a:solidFill>
                  <a:schemeClr val="accent1">
                    <a:lumMod val="60000"/>
                    <a:lumOff val="4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rotate </a:t>
            </a:r>
            <a:r>
              <a:rPr lang="de-DE" b="1">
                <a:latin typeface="Courier New" panose="02070309020205020404" pitchFamily="49" charset="0"/>
                <a:cs typeface="Courier New" panose="02070309020205020404" pitchFamily="49" charset="0"/>
              </a:rPr>
              <a:t>= </a:t>
            </a:r>
            <a:r>
              <a:rPr lang="de-DE" b="1">
                <a:solidFill>
                  <a:srgbClr val="92D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±90|180|±270 ...</a:t>
            </a:r>
          </a:p>
        </p:txBody>
      </p:sp>
    </p:spTree>
    <p:extLst>
      <p:ext uri="{BB962C8B-B14F-4D97-AF65-F5344CB8AC3E}">
        <p14:creationId xmlns:p14="http://schemas.microsoft.com/office/powerpoint/2010/main" val="2508291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3104DB6F-D0F2-4B65-A218-0724502DFF9C}"/>
              </a:ext>
            </a:extLst>
          </p:cNvPr>
          <p:cNvSpPr txBox="1"/>
          <p:nvPr/>
        </p:nvSpPr>
        <p:spPr>
          <a:xfrm>
            <a:off x="1463303" y="301552"/>
            <a:ext cx="113052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>
                <a:solidFill>
                  <a:schemeClr val="accent1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Extensions to Tables   </a:t>
            </a:r>
            <a:r>
              <a:rPr lang="en-US" b="1">
                <a:solidFill>
                  <a:schemeClr val="accent1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(Alternating-)</a:t>
            </a:r>
            <a:r>
              <a:rPr lang="en-US"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Row Colors</a:t>
            </a:r>
            <a:endParaRPr lang="en-US" sz="480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09E7775-5540-4125-92D0-6A3DDF79A4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9287" y="1002949"/>
            <a:ext cx="10172141" cy="6262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549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F54CBE3E-B677-4D7A-B2BA-779D31F9648F}"/>
              </a:ext>
            </a:extLst>
          </p:cNvPr>
          <p:cNvSpPr/>
          <p:nvPr/>
        </p:nvSpPr>
        <p:spPr bwMode="auto">
          <a:xfrm>
            <a:off x="4991695" y="5344769"/>
            <a:ext cx="2198531" cy="495344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0" i="0" u="none" strike="noStrike" cap="none" normalizeH="0" baseline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latin typeface="Frutiger 55 Roman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635FE8A-6577-4C77-8726-BFEBBE3A7562}"/>
              </a:ext>
            </a:extLst>
          </p:cNvPr>
          <p:cNvSpPr/>
          <p:nvPr/>
        </p:nvSpPr>
        <p:spPr bwMode="auto">
          <a:xfrm>
            <a:off x="5159521" y="5633595"/>
            <a:ext cx="504056" cy="135186"/>
          </a:xfrm>
          <a:prstGeom prst="rect">
            <a:avLst/>
          </a:prstGeom>
          <a:solidFill>
            <a:srgbClr val="FFFF9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8C27E80-B55F-439C-85D1-8B3A4DB85EE6}"/>
              </a:ext>
            </a:extLst>
          </p:cNvPr>
          <p:cNvSpPr txBox="1"/>
          <p:nvPr/>
        </p:nvSpPr>
        <p:spPr>
          <a:xfrm>
            <a:off x="5062666" y="5304699"/>
            <a:ext cx="20938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Helmut Scherzer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D487754-A739-4070-A05B-712E3699DE64}"/>
              </a:ext>
            </a:extLst>
          </p:cNvPr>
          <p:cNvSpPr txBox="1"/>
          <p:nvPr/>
        </p:nvSpPr>
        <p:spPr>
          <a:xfrm>
            <a:off x="5094656" y="5563114"/>
            <a:ext cx="6367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Author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A158FBB-BCA9-41FE-8133-6C000F95AB2F}"/>
              </a:ext>
            </a:extLst>
          </p:cNvPr>
          <p:cNvSpPr/>
          <p:nvPr/>
        </p:nvSpPr>
        <p:spPr bwMode="auto">
          <a:xfrm>
            <a:off x="1031255" y="1979637"/>
            <a:ext cx="5328592" cy="1037434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Frutiger 55 Roman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104DB6F-D0F2-4B65-A218-0724502DFF9C}"/>
              </a:ext>
            </a:extLst>
          </p:cNvPr>
          <p:cNvSpPr txBox="1"/>
          <p:nvPr/>
        </p:nvSpPr>
        <p:spPr>
          <a:xfrm>
            <a:off x="1247279" y="179437"/>
            <a:ext cx="11377264" cy="711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>
                <a:solidFill>
                  <a:schemeClr val="accent1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Extensions to Styling </a:t>
            </a:r>
            <a:r>
              <a:rPr lang="en-US" sz="4022" b="1">
                <a:solidFill>
                  <a:schemeClr val="accent1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b="1">
                <a:solidFill>
                  <a:schemeClr val="accent1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      Instant Attributes</a:t>
            </a:r>
            <a:endParaRPr lang="en-US" sz="48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8E78C7A-09C7-4448-B2C4-A4E5511B6B63}"/>
              </a:ext>
            </a:extLst>
          </p:cNvPr>
          <p:cNvSpPr txBox="1"/>
          <p:nvPr/>
        </p:nvSpPr>
        <p:spPr>
          <a:xfrm>
            <a:off x="936153" y="1450223"/>
            <a:ext cx="70326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Specify </a:t>
            </a:r>
            <a:r>
              <a:rPr lang="en-US" sz="2400" u="sng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formatting</a:t>
            </a:r>
            <a:r>
              <a:rPr lang="en-US" sz="24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(fo:</a:t>
            </a:r>
            <a:r>
              <a:rPr lang="en-US" sz="24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24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statements) ...             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 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DDB7959-3BB8-4333-A957-97EFDDAC2FEA}"/>
              </a:ext>
            </a:extLst>
          </p:cNvPr>
          <p:cNvSpPr txBox="1"/>
          <p:nvPr/>
        </p:nvSpPr>
        <p:spPr>
          <a:xfrm>
            <a:off x="1287664" y="2123653"/>
            <a:ext cx="47841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&lt;p&gt;</a:t>
            </a:r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This is the first paragraph with ...</a:t>
            </a:r>
            <a:r>
              <a:rPr lang="en-US" sz="160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&lt;/p&gt;</a:t>
            </a:r>
          </a:p>
          <a:p>
            <a:r>
              <a:rPr lang="en-US" sz="160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&lt;p outputclass="</a:t>
            </a:r>
            <a:r>
              <a:rPr lang="en-US" sz="1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padding-top</a:t>
            </a:r>
            <a:r>
              <a:rPr lang="en-US" sz="16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:-5mm </a:t>
            </a:r>
            <a:r>
              <a:rPr lang="en-US" sz="1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color:</a:t>
            </a:r>
            <a:r>
              <a:rPr lang="en-US" sz="16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</a:t>
            </a:r>
            <a:r>
              <a:rPr lang="en-US" sz="160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"&gt;</a:t>
            </a:r>
          </a:p>
          <a:p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Instant</a:t>
            </a:r>
            <a:r>
              <a:rPr lang="en-US" sz="1600">
                <a:solidFill>
                  <a:srgbClr val="0099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&lt;ph</a:t>
            </a:r>
            <a:r>
              <a:rPr lang="en-US" sz="160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color:</a:t>
            </a:r>
            <a:r>
              <a:rPr lang="en-US" sz="160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blue&gt;</a:t>
            </a:r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form</a:t>
            </a:r>
            <a:r>
              <a:rPr lang="en-US" sz="1600">
                <a:solidFill>
                  <a:srgbClr val="0099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&lt;/ph&gt;</a:t>
            </a:r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atting</a:t>
            </a:r>
            <a:r>
              <a:rPr lang="en-US" sz="160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&lt;/p&gt;</a:t>
            </a:r>
          </a:p>
        </p:txBody>
      </p: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8C582955-A4FD-4227-B069-C3500ACD7E5D}"/>
              </a:ext>
            </a:extLst>
          </p:cNvPr>
          <p:cNvSpPr/>
          <p:nvPr/>
        </p:nvSpPr>
        <p:spPr bwMode="auto">
          <a:xfrm>
            <a:off x="595674" y="3618337"/>
            <a:ext cx="2448272" cy="894305"/>
          </a:xfrm>
          <a:prstGeom prst="wedgeRoundRectCallout">
            <a:avLst>
              <a:gd name="adj1" fmla="val 15487"/>
              <a:gd name="adj2" fmla="val -130070"/>
              <a:gd name="adj3" fmla="val 16667"/>
            </a:avLst>
          </a:prstGeom>
          <a:solidFill>
            <a:schemeClr val="bg1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Using</a:t>
            </a:r>
            <a:r>
              <a: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800" b="0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&lt;ph&gt; </a:t>
            </a:r>
            <a:r>
              <a:rPr kumimoji="0" lang="en-US" sz="1800" b="0" i="0" u="none" strike="noStrike" cap="none" normalizeH="0" baseline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for formatting changes within a text ...</a:t>
            </a:r>
            <a:endParaRPr kumimoji="0" lang="de-DE" sz="1800" b="0" i="0" u="none" strike="noStrike" cap="none" normalizeH="0" baseline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0F85FDE-32FB-442C-9F2D-20A41B1D14B8}"/>
              </a:ext>
            </a:extLst>
          </p:cNvPr>
          <p:cNvSpPr txBox="1"/>
          <p:nvPr/>
        </p:nvSpPr>
        <p:spPr>
          <a:xfrm>
            <a:off x="3454331" y="7098011"/>
            <a:ext cx="7081980" cy="3077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Use </a:t>
            </a:r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the "</a:t>
            </a:r>
            <a:r>
              <a:rPr lang="en-US" sz="140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instant attributes</a:t>
            </a:r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" </a:t>
            </a:r>
            <a:r>
              <a:rPr lang="en-US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only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if the </a:t>
            </a:r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task cannot be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solved by regular DITA elements !!!</a:t>
            </a:r>
            <a:endParaRPr lang="de-DE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DC477F1-F51D-4E63-923F-6685011B27E6}"/>
              </a:ext>
            </a:extLst>
          </p:cNvPr>
          <p:cNvSpPr txBox="1"/>
          <p:nvPr/>
        </p:nvSpPr>
        <p:spPr>
          <a:xfrm>
            <a:off x="2525748" y="4808998"/>
            <a:ext cx="73646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Try </a:t>
            </a:r>
            <a:r>
              <a:rPr lang="en-US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doing below </a:t>
            </a:r>
            <a:r>
              <a:rPr lang="en-US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&lt;</a:t>
            </a:r>
            <a:r>
              <a:rPr lang="en-US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p&gt;</a:t>
            </a:r>
            <a:r>
              <a:rPr lang="en-US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Helmut Scherzer</a:t>
            </a:r>
            <a:r>
              <a:rPr lang="en-US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&lt;/p&gt;   &lt;p&gt;</a:t>
            </a:r>
            <a:r>
              <a:rPr lang="en-US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Author</a:t>
            </a:r>
            <a:r>
              <a:rPr lang="en-US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&lt;/p&gt;</a:t>
            </a:r>
            <a:endParaRPr lang="en-US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1AEC6D8-3C2B-4585-A314-23BFA38833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9269" y="1524388"/>
            <a:ext cx="4728361" cy="202952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302DA26-8CEA-4EEB-83E4-0B699F528B6F}"/>
              </a:ext>
            </a:extLst>
          </p:cNvPr>
          <p:cNvSpPr txBox="1"/>
          <p:nvPr/>
        </p:nvSpPr>
        <p:spPr>
          <a:xfrm>
            <a:off x="1175271" y="5904084"/>
            <a:ext cx="11893256" cy="4001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@</a:t>
            </a:r>
            <a:r>
              <a:rPr lang="en-US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outputclass</a:t>
            </a: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="</a:t>
            </a:r>
            <a:r>
              <a:rPr lang="en-US" dirty="0">
                <a:solidFill>
                  <a:srgbClr val="EEB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background-color: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#FFFF99</a:t>
            </a: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" </a:t>
            </a:r>
            <a:r>
              <a:rPr lang="en-US" dirty="0">
                <a:solidFill>
                  <a:srgbClr val="EEB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padding-top: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-5mm </a:t>
            </a:r>
            <a:r>
              <a:rPr lang="en-US" dirty="0">
                <a:solidFill>
                  <a:srgbClr val="EEB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font-size: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7pt </a:t>
            </a:r>
            <a:r>
              <a:rPr lang="en-US" dirty="0">
                <a:solidFill>
                  <a:srgbClr val="EEB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color: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#00598D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" on "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Author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"</a:t>
            </a:r>
          </a:p>
        </p:txBody>
      </p:sp>
      <p:sp>
        <p:nvSpPr>
          <p:cNvPr id="2" name="Scroll: Vertical 1">
            <a:extLst>
              <a:ext uri="{FF2B5EF4-FFF2-40B4-BE49-F238E27FC236}">
                <a16:creationId xmlns:a16="http://schemas.microsoft.com/office/drawing/2014/main" id="{349B45DE-0CDD-48C1-9A0F-B904D55ECC4B}"/>
              </a:ext>
            </a:extLst>
          </p:cNvPr>
          <p:cNvSpPr/>
          <p:nvPr/>
        </p:nvSpPr>
        <p:spPr bwMode="auto">
          <a:xfrm>
            <a:off x="3454331" y="3626388"/>
            <a:ext cx="3744416" cy="891072"/>
          </a:xfrm>
          <a:prstGeom prst="verticalScroll">
            <a:avLst/>
          </a:prstGeom>
          <a:solidFill>
            <a:schemeClr val="bg1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 This is the first paragraph with ...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Arrow: Down 5">
            <a:extLst>
              <a:ext uri="{FF2B5EF4-FFF2-40B4-BE49-F238E27FC236}">
                <a16:creationId xmlns:a16="http://schemas.microsoft.com/office/drawing/2014/main" id="{0A20523D-4831-456D-9DE7-CADA41B32487}"/>
              </a:ext>
            </a:extLst>
          </p:cNvPr>
          <p:cNvSpPr/>
          <p:nvPr/>
        </p:nvSpPr>
        <p:spPr bwMode="auto">
          <a:xfrm>
            <a:off x="4442882" y="3121825"/>
            <a:ext cx="1097625" cy="399661"/>
          </a:xfrm>
          <a:prstGeom prst="downArrow">
            <a:avLst/>
          </a:prstGeom>
          <a:solidFill>
            <a:schemeClr val="accent1">
              <a:lumMod val="40000"/>
              <a:lumOff val="60000"/>
            </a:schemeClr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Frutiger 55 Roman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637A0A1-4ED9-4223-B945-89A825819298}"/>
              </a:ext>
            </a:extLst>
          </p:cNvPr>
          <p:cNvSpPr/>
          <p:nvPr/>
        </p:nvSpPr>
        <p:spPr>
          <a:xfrm>
            <a:off x="3478395" y="4049601"/>
            <a:ext cx="223170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Instant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</a:t>
            </a:r>
            <a:r>
              <a:rPr lang="en-US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atting</a:t>
            </a:r>
            <a:endParaRPr lang="de-DE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6CAA2CE-D1FA-43E1-AC7D-B8A574DC6E5B}"/>
              </a:ext>
            </a:extLst>
          </p:cNvPr>
          <p:cNvCxnSpPr/>
          <p:nvPr/>
        </p:nvCxnSpPr>
        <p:spPr bwMode="auto">
          <a:xfrm>
            <a:off x="455191" y="4787949"/>
            <a:ext cx="12385376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B158CDAC-4DC9-4CEF-9217-4B5888D1AEE8}"/>
              </a:ext>
            </a:extLst>
          </p:cNvPr>
          <p:cNvSpPr/>
          <p:nvPr/>
        </p:nvSpPr>
        <p:spPr>
          <a:xfrm>
            <a:off x="95151" y="5922168"/>
            <a:ext cx="1111202" cy="36373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requires</a:t>
            </a:r>
            <a:endParaRPr lang="de-DE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D7A6B948-0723-4C2D-AC48-A80BE62836D1}"/>
              </a:ext>
            </a:extLst>
          </p:cNvPr>
          <p:cNvSpPr/>
          <p:nvPr/>
        </p:nvSpPr>
        <p:spPr bwMode="auto">
          <a:xfrm>
            <a:off x="5895474" y="5209674"/>
            <a:ext cx="2952584" cy="517358"/>
          </a:xfrm>
          <a:custGeom>
            <a:avLst/>
            <a:gdLst>
              <a:gd name="connsiteX0" fmla="*/ 2887579 w 2952584"/>
              <a:gd name="connsiteY0" fmla="*/ 0 h 517358"/>
              <a:gd name="connsiteX1" fmla="*/ 2574758 w 2952584"/>
              <a:gd name="connsiteY1" fmla="*/ 397042 h 517358"/>
              <a:gd name="connsiteX2" fmla="*/ 0 w 2952584"/>
              <a:gd name="connsiteY2" fmla="*/ 517358 h 517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952584" h="517358">
                <a:moveTo>
                  <a:pt x="2887579" y="0"/>
                </a:moveTo>
                <a:cubicBezTo>
                  <a:pt x="2971800" y="155408"/>
                  <a:pt x="3056021" y="310816"/>
                  <a:pt x="2574758" y="397042"/>
                </a:cubicBezTo>
                <a:cubicBezTo>
                  <a:pt x="2093495" y="483268"/>
                  <a:pt x="1046747" y="500313"/>
                  <a:pt x="0" y="517358"/>
                </a:cubicBezTo>
              </a:path>
            </a:pathLst>
          </a:cu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Frutiger 55 Roman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9957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3104DB6F-D0F2-4B65-A218-0724502DFF9C}"/>
              </a:ext>
            </a:extLst>
          </p:cNvPr>
          <p:cNvSpPr txBox="1"/>
          <p:nvPr/>
        </p:nvSpPr>
        <p:spPr>
          <a:xfrm>
            <a:off x="2255391" y="179437"/>
            <a:ext cx="10369152" cy="711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>
                <a:solidFill>
                  <a:schemeClr val="accent1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Extensions to Notes</a:t>
            </a:r>
            <a:r>
              <a:rPr lang="en-US" sz="4022" b="1">
                <a:solidFill>
                  <a:schemeClr val="accent1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noImage / no Label</a:t>
            </a:r>
            <a:endParaRPr lang="en-US" sz="48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5861F87-188C-4AE2-9BBE-36E4117EFF12}"/>
              </a:ext>
            </a:extLst>
          </p:cNvPr>
          <p:cNvSpPr/>
          <p:nvPr/>
        </p:nvSpPr>
        <p:spPr>
          <a:xfrm>
            <a:off x="1607319" y="1331565"/>
            <a:ext cx="1022513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>
                <a:latin typeface="Helvetica" panose="020B0604020202020204" pitchFamily="34" charset="0"/>
              </a:rPr>
              <a:t>Notes </a:t>
            </a:r>
            <a:r>
              <a:rPr lang="de-DE" dirty="0" err="1">
                <a:latin typeface="Helvetica" panose="020B0604020202020204" pitchFamily="34" charset="0"/>
              </a:rPr>
              <a:t>were</a:t>
            </a:r>
            <a:r>
              <a:rPr lang="de-DE" dirty="0">
                <a:latin typeface="Helvetica" panose="020B0604020202020204" pitchFamily="34" charset="0"/>
              </a:rPr>
              <a:t> </a:t>
            </a:r>
            <a:r>
              <a:rPr lang="de-DE" dirty="0" err="1">
                <a:latin typeface="Helvetica" panose="020B0604020202020204" pitchFamily="34" charset="0"/>
              </a:rPr>
              <a:t>extended</a:t>
            </a:r>
            <a:r>
              <a:rPr lang="de-DE" dirty="0">
                <a:latin typeface="Helvetica" panose="020B0604020202020204" pitchFamily="34" charset="0"/>
              </a:rPr>
              <a:t> </a:t>
            </a:r>
            <a:r>
              <a:rPr lang="de-DE" dirty="0" err="1">
                <a:latin typeface="Helvetica" panose="020B0604020202020204" pitchFamily="34" charset="0"/>
              </a:rPr>
              <a:t>with</a:t>
            </a:r>
            <a:endParaRPr lang="de-DE" dirty="0">
              <a:latin typeface="Helvetica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i="1" dirty="0">
                <a:solidFill>
                  <a:schemeClr val="accent5">
                    <a:lumMod val="75000"/>
                  </a:schemeClr>
                </a:solidFill>
                <a:latin typeface="CourierNewPS-ItalicMT"/>
              </a:rPr>
              <a:t>@</a:t>
            </a:r>
            <a:r>
              <a:rPr lang="en-US" b="1" i="1" dirty="0" err="1">
                <a:solidFill>
                  <a:schemeClr val="accent5">
                    <a:lumMod val="75000"/>
                  </a:schemeClr>
                </a:solidFill>
                <a:latin typeface="CourierNewPS-ItalicMT"/>
              </a:rPr>
              <a:t>outputclass</a:t>
            </a:r>
            <a:r>
              <a:rPr lang="en-US" b="1" i="1" dirty="0">
                <a:solidFill>
                  <a:schemeClr val="accent5">
                    <a:lumMod val="75000"/>
                  </a:schemeClr>
                </a:solidFill>
                <a:latin typeface="CourierNewPS-ItalicMT"/>
              </a:rPr>
              <a:t> </a:t>
            </a:r>
            <a:r>
              <a:rPr lang="en-US" dirty="0">
                <a:latin typeface="Helvetica" panose="020B0604020202020204" pitchFamily="34" charset="0"/>
              </a:rPr>
              <a:t>= </a:t>
            </a:r>
            <a:r>
              <a:rPr lang="en-US" dirty="0" err="1">
                <a:solidFill>
                  <a:srgbClr val="FF0000"/>
                </a:solidFill>
                <a:latin typeface="Helvetica" panose="020B0604020202020204" pitchFamily="34" charset="0"/>
              </a:rPr>
              <a:t>noImage</a:t>
            </a:r>
            <a:r>
              <a:rPr lang="en-US" dirty="0">
                <a:latin typeface="Helvetica" panose="020B0604020202020204" pitchFamily="34" charset="0"/>
              </a:rPr>
              <a:t> </a:t>
            </a:r>
            <a:r>
              <a:rPr lang="en-US" dirty="0">
                <a:latin typeface="TimesNewRomanPSMT"/>
              </a:rPr>
              <a:t>→ </a:t>
            </a:r>
            <a:r>
              <a:rPr lang="en-US" dirty="0">
                <a:latin typeface="Helvetica" panose="020B0604020202020204" pitchFamily="34" charset="0"/>
              </a:rPr>
              <a:t>does not show an </a:t>
            </a:r>
            <a:r>
              <a:rPr lang="en-US" b="1" dirty="0">
                <a:latin typeface="Helvetica" panose="020B0604020202020204" pitchFamily="34" charset="0"/>
              </a:rPr>
              <a:t>icon</a:t>
            </a:r>
            <a:r>
              <a:rPr lang="en-US" dirty="0">
                <a:latin typeface="Helvetica" panose="020B0604020202020204" pitchFamily="34" charset="0"/>
              </a:rPr>
              <a:t> at all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i="1" dirty="0">
                <a:solidFill>
                  <a:schemeClr val="accent5">
                    <a:lumMod val="75000"/>
                  </a:schemeClr>
                </a:solidFill>
                <a:latin typeface="CourierNewPS-ItalicMT"/>
              </a:rPr>
              <a:t>@</a:t>
            </a:r>
            <a:r>
              <a:rPr lang="en-US" b="1" i="1" dirty="0" err="1">
                <a:solidFill>
                  <a:schemeClr val="accent5">
                    <a:lumMod val="75000"/>
                  </a:schemeClr>
                </a:solidFill>
                <a:latin typeface="CourierNewPS-ItalicMT"/>
              </a:rPr>
              <a:t>outputclass</a:t>
            </a:r>
            <a:r>
              <a:rPr lang="en-US" b="1" i="1" dirty="0">
                <a:solidFill>
                  <a:schemeClr val="accent5">
                    <a:lumMod val="75000"/>
                  </a:schemeClr>
                </a:solidFill>
                <a:latin typeface="CourierNewPS-ItalicMT"/>
              </a:rPr>
              <a:t> </a:t>
            </a:r>
            <a:r>
              <a:rPr lang="en-US" dirty="0">
                <a:latin typeface="Helvetica" panose="020B0604020202020204" pitchFamily="34" charset="0"/>
              </a:rPr>
              <a:t>= </a:t>
            </a:r>
            <a:r>
              <a:rPr lang="en-US" dirty="0" err="1">
                <a:solidFill>
                  <a:srgbClr val="FF0000"/>
                </a:solidFill>
                <a:latin typeface="Helvetica" panose="020B0604020202020204" pitchFamily="34" charset="0"/>
              </a:rPr>
              <a:t>noLabel</a:t>
            </a:r>
            <a:r>
              <a:rPr lang="en-US" dirty="0">
                <a:solidFill>
                  <a:srgbClr val="FF0000"/>
                </a:solidFill>
                <a:latin typeface="Helvetica" panose="020B0604020202020204" pitchFamily="34" charset="0"/>
              </a:rPr>
              <a:t> </a:t>
            </a:r>
            <a:r>
              <a:rPr lang="en-US" dirty="0">
                <a:latin typeface="Helvetica" panose="020B0604020202020204" pitchFamily="34" charset="0"/>
              </a:rPr>
              <a:t> </a:t>
            </a:r>
            <a:r>
              <a:rPr lang="en-US" dirty="0">
                <a:latin typeface="TimesNewRomanPSMT"/>
              </a:rPr>
              <a:t>→ </a:t>
            </a:r>
            <a:r>
              <a:rPr lang="en-US" dirty="0">
                <a:latin typeface="Helvetica" panose="020B0604020202020204" pitchFamily="34" charset="0"/>
              </a:rPr>
              <a:t>does not print a </a:t>
            </a:r>
            <a:r>
              <a:rPr lang="en-US" b="1" dirty="0">
                <a:latin typeface="Helvetica" panose="020B0604020202020204" pitchFamily="34" charset="0"/>
              </a:rPr>
              <a:t>label</a:t>
            </a:r>
            <a:r>
              <a:rPr lang="en-US" dirty="0">
                <a:latin typeface="Helvetica" panose="020B0604020202020204" pitchFamily="34" charset="0"/>
              </a:rPr>
              <a:t> (like "Note:" or "Tip")</a:t>
            </a:r>
            <a:endParaRPr lang="de-DE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41C9D0E-A3D1-41A8-85A7-45F2A4D162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223" y="2771725"/>
            <a:ext cx="5257143" cy="440952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115D626-5206-4FF1-83BA-691FC9CAC4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1815" y="2771725"/>
            <a:ext cx="6114286" cy="4647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613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0FCF3F0-8A71-4487-BFD8-215461AE59D1}"/>
              </a:ext>
            </a:extLst>
          </p:cNvPr>
          <p:cNvSpPr/>
          <p:nvPr/>
        </p:nvSpPr>
        <p:spPr bwMode="auto">
          <a:xfrm>
            <a:off x="10032255" y="2123653"/>
            <a:ext cx="2227833" cy="3456384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Frutiger 55 Roman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104DB6F-D0F2-4B65-A218-0724502DFF9C}"/>
              </a:ext>
            </a:extLst>
          </p:cNvPr>
          <p:cNvSpPr txBox="1"/>
          <p:nvPr/>
        </p:nvSpPr>
        <p:spPr>
          <a:xfrm>
            <a:off x="2039367" y="179437"/>
            <a:ext cx="10585176" cy="711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>
                <a:solidFill>
                  <a:schemeClr val="accent1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Extensions to Figures</a:t>
            </a:r>
            <a:r>
              <a:rPr lang="en-US" sz="4022" b="1">
                <a:solidFill>
                  <a:schemeClr val="accent1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expanse=page</a:t>
            </a:r>
            <a:endParaRPr lang="en-US" sz="48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A801CA6-A043-41B4-BA8C-C07374935147}"/>
              </a:ext>
            </a:extLst>
          </p:cNvPr>
          <p:cNvSpPr txBox="1"/>
          <p:nvPr/>
        </p:nvSpPr>
        <p:spPr>
          <a:xfrm>
            <a:off x="959247" y="1043533"/>
            <a:ext cx="100091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latin typeface="Courier New" panose="02070309020205020404" pitchFamily="49" charset="0"/>
                <a:cs typeface="Courier New" panose="02070309020205020404" pitchFamily="49" charset="0"/>
              </a:rPr>
              <a:t>&lt;xsl:when test="</a:t>
            </a:r>
            <a:r>
              <a:rPr lang="en-US" sz="1600" b="1" i="1">
                <a:latin typeface="Courier New" panose="02070309020205020404" pitchFamily="49" charset="0"/>
                <a:cs typeface="Courier New" panose="02070309020205020404" pitchFamily="49" charset="0"/>
              </a:rPr>
              <a:t>@expanse = 'page'"&gt;</a:t>
            </a:r>
            <a:br>
              <a:rPr lang="en-US" sz="1600" b="1" i="1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1600" b="1" i="1">
                <a:latin typeface="Courier New" panose="02070309020205020404" pitchFamily="49" charset="0"/>
                <a:cs typeface="Courier New" panose="02070309020205020404" pitchFamily="49" charset="0"/>
              </a:rPr>
              <a:t>     &lt;element xsl:</a:t>
            </a:r>
            <a:r>
              <a:rPr lang="en-US" sz="1600" b="1" i="1">
                <a:solidFill>
                  <a:schemeClr val="accent1">
                    <a:lumMod val="60000"/>
                    <a:lumOff val="4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use-attribute-sets</a:t>
            </a:r>
            <a:r>
              <a:rPr lang="en-US" sz="1600" b="1" i="1">
                <a:latin typeface="Courier New" panose="02070309020205020404" pitchFamily="49" charset="0"/>
                <a:cs typeface="Courier New" panose="02070309020205020404" pitchFamily="49" charset="0"/>
              </a:rPr>
              <a:t>="</a:t>
            </a:r>
            <a:r>
              <a:rPr lang="en-US" sz="1600" b="1" i="1">
                <a:solidFill>
                  <a:srgbClr val="92D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__expanse__page</a:t>
            </a:r>
            <a:r>
              <a:rPr lang="en-US" sz="1600" b="1" i="1">
                <a:latin typeface="Courier New" panose="02070309020205020404" pitchFamily="49" charset="0"/>
                <a:cs typeface="Courier New" panose="02070309020205020404" pitchFamily="49" charset="0"/>
              </a:rPr>
              <a:t>"/&gt;</a:t>
            </a:r>
            <a:br>
              <a:rPr lang="en-US" sz="1600" b="1" i="1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1600" b="1" i="1">
                <a:latin typeface="Courier New" panose="02070309020205020404" pitchFamily="49" charset="0"/>
                <a:cs typeface="Courier New" panose="02070309020205020404" pitchFamily="49" charset="0"/>
              </a:rPr>
              <a:t> &lt;/xsl:when&gt;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B6FC42E-0E56-4429-9C4C-1A50B3A9537E}"/>
              </a:ext>
            </a:extLst>
          </p:cNvPr>
          <p:cNvSpPr txBox="1"/>
          <p:nvPr/>
        </p:nvSpPr>
        <p:spPr>
          <a:xfrm>
            <a:off x="963662" y="1979637"/>
            <a:ext cx="719638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>
                <a:latin typeface="Courier New" panose="02070309020205020404" pitchFamily="49" charset="0"/>
                <a:cs typeface="Courier New" panose="02070309020205020404" pitchFamily="49" charset="0"/>
              </a:rPr>
              <a:t>&lt;</a:t>
            </a:r>
            <a:r>
              <a:rPr lang="de-DE" sz="1400" b="1">
                <a:latin typeface="Courier New" panose="02070309020205020404" pitchFamily="49" charset="0"/>
                <a:cs typeface="Courier New" panose="02070309020205020404" pitchFamily="49" charset="0"/>
              </a:rPr>
              <a:t>xsl:attribute-set </a:t>
            </a:r>
            <a:r>
              <a:rPr lang="de-DE" sz="1400">
                <a:latin typeface="Courier New" panose="02070309020205020404" pitchFamily="49" charset="0"/>
                <a:cs typeface="Courier New" panose="02070309020205020404" pitchFamily="49" charset="0"/>
              </a:rPr>
              <a:t>name</a:t>
            </a:r>
            <a:r>
              <a:rPr lang="de-DE" sz="1400" b="1">
                <a:solidFill>
                  <a:srgbClr val="92D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="__expanse__page</a:t>
            </a:r>
            <a:r>
              <a:rPr lang="de-DE" sz="1400">
                <a:latin typeface="Courier New" panose="02070309020205020404" pitchFamily="49" charset="0"/>
                <a:cs typeface="Courier New" panose="02070309020205020404" pitchFamily="49" charset="0"/>
              </a:rPr>
              <a:t>"&gt;</a:t>
            </a:r>
            <a:br>
              <a:rPr lang="de-DE" sz="140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de-DE" sz="1400">
                <a:latin typeface="Courier New" panose="02070309020205020404" pitchFamily="49" charset="0"/>
                <a:cs typeface="Courier New" panose="02070309020205020404" pitchFamily="49" charset="0"/>
              </a:rPr>
              <a:t>        &lt;xsl:attribute name="</a:t>
            </a:r>
            <a:r>
              <a:rPr lang="de-DE" sz="1400" b="1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start-indent</a:t>
            </a:r>
            <a:r>
              <a:rPr lang="de-DE" sz="1400">
                <a:latin typeface="Courier New" panose="02070309020205020404" pitchFamily="49" charset="0"/>
                <a:cs typeface="Courier New" panose="02070309020205020404" pitchFamily="49" charset="0"/>
              </a:rPr>
              <a:t>"&gt;0&lt;/xsl:attribute&gt;</a:t>
            </a:r>
            <a:br>
              <a:rPr lang="de-DE" sz="140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de-DE" sz="1400">
                <a:latin typeface="Courier New" panose="02070309020205020404" pitchFamily="49" charset="0"/>
                <a:cs typeface="Courier New" panose="02070309020205020404" pitchFamily="49" charset="0"/>
              </a:rPr>
              <a:t>        &lt;xsl:attribute name="</a:t>
            </a:r>
            <a:r>
              <a:rPr lang="de-DE" sz="1400" b="1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end-indent</a:t>
            </a:r>
            <a:r>
              <a:rPr lang="de-DE" sz="1400">
                <a:latin typeface="Courier New" panose="02070309020205020404" pitchFamily="49" charset="0"/>
                <a:cs typeface="Courier New" panose="02070309020205020404" pitchFamily="49" charset="0"/>
              </a:rPr>
              <a:t>"&gt;0&lt;/xsl:attribute&gt;</a:t>
            </a:r>
            <a:br>
              <a:rPr lang="de-DE" sz="140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de-DE" sz="1400">
                <a:latin typeface="Courier New" panose="02070309020205020404" pitchFamily="49" charset="0"/>
                <a:cs typeface="Courier New" panose="02070309020205020404" pitchFamily="49" charset="0"/>
              </a:rPr>
              <a:t>        &lt;xsl:attribute name="</a:t>
            </a:r>
            <a:r>
              <a:rPr lang="de-DE" sz="1400" b="1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width</a:t>
            </a:r>
            <a:r>
              <a:rPr lang="de-DE" sz="1400">
                <a:latin typeface="Courier New" panose="02070309020205020404" pitchFamily="49" charset="0"/>
                <a:cs typeface="Courier New" panose="02070309020205020404" pitchFamily="49" charset="0"/>
              </a:rPr>
              <a:t>"&gt;auto&lt;/xsl:attribute&gt;</a:t>
            </a:r>
            <a:br>
              <a:rPr lang="de-DE" sz="140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de-DE" sz="1400">
                <a:latin typeface="Courier New" panose="02070309020205020404" pitchFamily="49" charset="0"/>
                <a:cs typeface="Courier New" panose="02070309020205020404" pitchFamily="49" charset="0"/>
              </a:rPr>
              <a:t>&lt;</a:t>
            </a:r>
            <a:r>
              <a:rPr lang="de-DE" sz="1400" b="1">
                <a:latin typeface="Courier New" panose="02070309020205020404" pitchFamily="49" charset="0"/>
                <a:cs typeface="Courier New" panose="02070309020205020404" pitchFamily="49" charset="0"/>
              </a:rPr>
              <a:t>/xsl:attribute-set</a:t>
            </a:r>
            <a:r>
              <a:rPr lang="de-DE" sz="1400"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CE2AD3D3-B3D7-4098-8190-4742A573D6F9}"/>
              </a:ext>
            </a:extLst>
          </p:cNvPr>
          <p:cNvCxnSpPr/>
          <p:nvPr/>
        </p:nvCxnSpPr>
        <p:spPr bwMode="auto">
          <a:xfrm flipH="1">
            <a:off x="5063703" y="1619597"/>
            <a:ext cx="1512168" cy="36004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D856BD6E-8BFE-4D36-A25F-3732D0F974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6134" y="3635821"/>
            <a:ext cx="6927929" cy="259228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7FFD3C9-80D3-495E-8208-582FB0B856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64303" y="990689"/>
            <a:ext cx="1388048" cy="602950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11945A3-E9B5-4089-98E6-07A3EA0508C9}"/>
              </a:ext>
            </a:extLst>
          </p:cNvPr>
          <p:cNvSpPr txBox="1"/>
          <p:nvPr/>
        </p:nvSpPr>
        <p:spPr>
          <a:xfrm>
            <a:off x="4840098" y="6679045"/>
            <a:ext cx="46252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Trouble with complex aspect ration !</a:t>
            </a:r>
            <a:endParaRPr lang="de-DE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1B7760B-6CA5-4D6B-97C1-516BB9A29ED0}"/>
              </a:ext>
            </a:extLst>
          </p:cNvPr>
          <p:cNvCxnSpPr/>
          <p:nvPr/>
        </p:nvCxnSpPr>
        <p:spPr bwMode="auto">
          <a:xfrm>
            <a:off x="9600207" y="6876181"/>
            <a:ext cx="648072" cy="0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2794966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3104DB6F-D0F2-4B65-A218-0724502DFF9C}"/>
              </a:ext>
            </a:extLst>
          </p:cNvPr>
          <p:cNvSpPr txBox="1"/>
          <p:nvPr/>
        </p:nvSpPr>
        <p:spPr>
          <a:xfrm>
            <a:off x="2327399" y="179437"/>
            <a:ext cx="9289032" cy="711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>
                <a:solidFill>
                  <a:schemeClr val="accent1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Extensions to Paragraph</a:t>
            </a:r>
            <a:r>
              <a:rPr lang="en-US" sz="4022" b="1">
                <a:solidFill>
                  <a:schemeClr val="accent1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>
                <a:solidFill>
                  <a:schemeClr val="accent1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Marginalia</a:t>
            </a:r>
            <a:endParaRPr lang="en-US" sz="48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5A74A31-3F0E-450F-B7F3-13239835F4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159" y="1974838"/>
            <a:ext cx="12359655" cy="3609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946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3104DB6F-D0F2-4B65-A218-0724502DFF9C}"/>
              </a:ext>
            </a:extLst>
          </p:cNvPr>
          <p:cNvSpPr txBox="1"/>
          <p:nvPr/>
        </p:nvSpPr>
        <p:spPr>
          <a:xfrm>
            <a:off x="1391295" y="323453"/>
            <a:ext cx="113772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Extensions to Paragraph</a:t>
            </a:r>
            <a:r>
              <a:rPr lang="en-US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Keep paragraphs together</a:t>
            </a:r>
            <a:endParaRPr lang="en-US" sz="4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D855BD2-88CB-45EF-9137-8CD43497D8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231" y="1763613"/>
            <a:ext cx="11639575" cy="3366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436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15B2ECFF-E3E9-46B9-B904-263BEA264C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7672" y="1560302"/>
            <a:ext cx="11377261" cy="333233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104DB6F-D0F2-4B65-A218-0724502DFF9C}"/>
              </a:ext>
            </a:extLst>
          </p:cNvPr>
          <p:cNvSpPr txBox="1"/>
          <p:nvPr/>
        </p:nvSpPr>
        <p:spPr>
          <a:xfrm>
            <a:off x="1249733" y="188232"/>
            <a:ext cx="11377264" cy="711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Extensions to Paragraph</a:t>
            </a:r>
            <a:r>
              <a:rPr lang="en-US" sz="4022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Enforce paragraph</a:t>
            </a:r>
            <a:r>
              <a:rPr lang="en-US" sz="2800" b="1" dirty="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left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position</a:t>
            </a:r>
            <a:endParaRPr lang="en-US" sz="4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9EFA7AA-8A8C-4C79-8193-70463D4A4C78}"/>
              </a:ext>
            </a:extLst>
          </p:cNvPr>
          <p:cNvCxnSpPr>
            <a:cxnSpLocks/>
          </p:cNvCxnSpPr>
          <p:nvPr/>
        </p:nvCxnSpPr>
        <p:spPr bwMode="auto">
          <a:xfrm>
            <a:off x="1204767" y="4052245"/>
            <a:ext cx="5112568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triangle"/>
            <a:tailEnd type="triangle"/>
          </a:ln>
          <a:effectLst/>
        </p:spPr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92D85703-F9E6-4624-829E-40B35891F12D}"/>
              </a:ext>
            </a:extLst>
          </p:cNvPr>
          <p:cNvSpPr txBox="1"/>
          <p:nvPr/>
        </p:nvSpPr>
        <p:spPr>
          <a:xfrm>
            <a:off x="3119487" y="3724143"/>
            <a:ext cx="10801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 mm</a:t>
            </a:r>
            <a:endParaRPr lang="de-DE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1230754-0401-48F3-B18B-5EFC83AD5910}"/>
              </a:ext>
            </a:extLst>
          </p:cNvPr>
          <p:cNvCxnSpPr>
            <a:cxnSpLocks/>
          </p:cNvCxnSpPr>
          <p:nvPr/>
        </p:nvCxnSpPr>
        <p:spPr bwMode="auto">
          <a:xfrm flipV="1">
            <a:off x="1204767" y="1043533"/>
            <a:ext cx="0" cy="4824536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9A46C890-08D9-42B0-9F1B-3A5FC16751D7}"/>
              </a:ext>
            </a:extLst>
          </p:cNvPr>
          <p:cNvSpPr/>
          <p:nvPr/>
        </p:nvSpPr>
        <p:spPr bwMode="auto">
          <a:xfrm>
            <a:off x="8520087" y="2195661"/>
            <a:ext cx="2520273" cy="864096"/>
          </a:xfrm>
          <a:prstGeom prst="wedgeRoundRectCallout">
            <a:avLst>
              <a:gd name="adj1" fmla="val -111887"/>
              <a:gd name="adj2" fmla="val 90135"/>
              <a:gd name="adj3" fmla="val 16667"/>
            </a:avLst>
          </a:prstGeom>
          <a:solidFill>
            <a:schemeClr val="bg1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60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"</a:t>
            </a:r>
            <a:r>
              <a:rPr lang="en-US" sz="1600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relstart</a:t>
            </a:r>
            <a:r>
              <a:rPr lang="en-US" sz="160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=0mm" </a:t>
            </a:r>
            <a:b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can also be achieved with </a:t>
            </a:r>
            <a:b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&lt;p </a:t>
            </a:r>
            <a:r>
              <a:rPr lang="en-US" sz="1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outputclass</a:t>
            </a:r>
            <a:r>
              <a:rPr 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="page"</a:t>
            </a:r>
            <a:r>
              <a:rPr lang="en-US" sz="1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</a:p>
        </p:txBody>
      </p:sp>
    </p:spTree>
    <p:extLst>
      <p:ext uri="{BB962C8B-B14F-4D97-AF65-F5344CB8AC3E}">
        <p14:creationId xmlns:p14="http://schemas.microsoft.com/office/powerpoint/2010/main" val="2559743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3104DB6F-D0F2-4B65-A218-0724502DFF9C}"/>
              </a:ext>
            </a:extLst>
          </p:cNvPr>
          <p:cNvSpPr txBox="1"/>
          <p:nvPr/>
        </p:nvSpPr>
        <p:spPr>
          <a:xfrm>
            <a:off x="1247279" y="179437"/>
            <a:ext cx="11377264" cy="711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>
                <a:solidFill>
                  <a:schemeClr val="accent1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Extensions to Paragraph</a:t>
            </a:r>
            <a:r>
              <a:rPr lang="en-US" sz="4022" b="1">
                <a:solidFill>
                  <a:schemeClr val="accent1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>
                <a:solidFill>
                  <a:schemeClr val="accent1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"New Line" Feature</a:t>
            </a:r>
            <a:endParaRPr lang="en-US" sz="48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1EEB6F5-D611-4713-8E54-5F15A271D8BC}"/>
              </a:ext>
            </a:extLst>
          </p:cNvPr>
          <p:cNvSpPr txBox="1"/>
          <p:nvPr/>
        </p:nvSpPr>
        <p:spPr>
          <a:xfrm>
            <a:off x="1287664" y="3275781"/>
            <a:ext cx="58007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&lt;p&gt;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This is the first paragraph</a:t>
            </a:r>
            <a:r>
              <a:rPr lang="en-US" sz="180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&lt;/p&gt;</a:t>
            </a:r>
          </a:p>
          <a:p>
            <a:r>
              <a:rPr lang="en-US" sz="180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&lt;p&gt;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This is the second paragraph</a:t>
            </a:r>
            <a:r>
              <a:rPr lang="en-US" sz="180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&lt;/p&gt;</a:t>
            </a:r>
          </a:p>
          <a:p>
            <a:r>
              <a:rPr lang="en-US" sz="180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</a:t>
            </a:r>
            <a:r>
              <a:rPr lang="en-US" sz="180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 </a:t>
            </a:r>
            <a:r>
              <a:rPr lang="en-US" sz="1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outputclass="</a:t>
            </a:r>
            <a:r>
              <a:rPr lang="en-US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compact"</a:t>
            </a:r>
            <a:r>
              <a:rPr lang="en-US" sz="180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This is the third paragraph</a:t>
            </a:r>
            <a:r>
              <a:rPr lang="en-US" sz="180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&lt;/p&gt;</a:t>
            </a:r>
            <a:endParaRPr lang="de-DE" sz="1800" dirty="0">
              <a:solidFill>
                <a:schemeClr val="accent1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90994553-8C55-47A6-8ED6-A7A12135EC5B}"/>
              </a:ext>
            </a:extLst>
          </p:cNvPr>
          <p:cNvCxnSpPr>
            <a:cxnSpLocks/>
          </p:cNvCxnSpPr>
          <p:nvPr/>
        </p:nvCxnSpPr>
        <p:spPr bwMode="auto">
          <a:xfrm>
            <a:off x="6872416" y="3707829"/>
            <a:ext cx="903295" cy="0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33CCCC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28706295-E664-489F-8B0C-3D1CA0B75878}"/>
              </a:ext>
            </a:extLst>
          </p:cNvPr>
          <p:cNvSpPr txBox="1"/>
          <p:nvPr/>
        </p:nvSpPr>
        <p:spPr>
          <a:xfrm>
            <a:off x="8240568" y="3131765"/>
            <a:ext cx="30748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This is the first paragraph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C02EDC2-B157-451B-91ED-DE0B99072D43}"/>
              </a:ext>
            </a:extLst>
          </p:cNvPr>
          <p:cNvSpPr txBox="1"/>
          <p:nvPr/>
        </p:nvSpPr>
        <p:spPr>
          <a:xfrm>
            <a:off x="8240568" y="3635821"/>
            <a:ext cx="349005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This is the second paragraph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This is the third paragraph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FAD4EAB5-B6BD-47AC-9580-0F34BA27A897}"/>
              </a:ext>
            </a:extLst>
          </p:cNvPr>
          <p:cNvSpPr/>
          <p:nvPr/>
        </p:nvSpPr>
        <p:spPr bwMode="auto">
          <a:xfrm>
            <a:off x="2934201" y="3945741"/>
            <a:ext cx="5368413" cy="418832"/>
          </a:xfrm>
          <a:custGeom>
            <a:avLst/>
            <a:gdLst>
              <a:gd name="connsiteX0" fmla="*/ 0 w 5368413"/>
              <a:gd name="connsiteY0" fmla="*/ 150843 h 418832"/>
              <a:gd name="connsiteX1" fmla="*/ 1622323 w 5368413"/>
              <a:gd name="connsiteY1" fmla="*/ 396649 h 418832"/>
              <a:gd name="connsiteX2" fmla="*/ 3962400 w 5368413"/>
              <a:gd name="connsiteY2" fmla="*/ 367152 h 418832"/>
              <a:gd name="connsiteX3" fmla="*/ 4640826 w 5368413"/>
              <a:gd name="connsiteY3" fmla="*/ 42688 h 418832"/>
              <a:gd name="connsiteX4" fmla="*/ 5368413 w 5368413"/>
              <a:gd name="connsiteY4" fmla="*/ 13191 h 418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68413" h="418832">
                <a:moveTo>
                  <a:pt x="0" y="150843"/>
                </a:moveTo>
                <a:cubicBezTo>
                  <a:pt x="480961" y="255720"/>
                  <a:pt x="961923" y="360598"/>
                  <a:pt x="1622323" y="396649"/>
                </a:cubicBezTo>
                <a:cubicBezTo>
                  <a:pt x="2282723" y="432700"/>
                  <a:pt x="3459316" y="426145"/>
                  <a:pt x="3962400" y="367152"/>
                </a:cubicBezTo>
                <a:cubicBezTo>
                  <a:pt x="4465484" y="308159"/>
                  <a:pt x="4406491" y="101681"/>
                  <a:pt x="4640826" y="42688"/>
                </a:cubicBezTo>
                <a:cubicBezTo>
                  <a:pt x="4875162" y="-16306"/>
                  <a:pt x="5121787" y="-1558"/>
                  <a:pt x="5368413" y="13191"/>
                </a:cubicBezTo>
              </a:path>
            </a:pathLst>
          </a:custGeom>
          <a:noFill/>
          <a:ln w="5715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Frutiger 55 Roman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E995522-BDEC-41FB-BDEC-948E09B39E1A}"/>
              </a:ext>
            </a:extLst>
          </p:cNvPr>
          <p:cNvSpPr txBox="1"/>
          <p:nvPr/>
        </p:nvSpPr>
        <p:spPr>
          <a:xfrm>
            <a:off x="2543423" y="1477570"/>
            <a:ext cx="60869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"</a:t>
            </a:r>
            <a:r>
              <a:rPr lang="en-US" sz="240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&lt;p ... compact</a:t>
            </a:r>
            <a:r>
              <a:rPr lang="en-US" sz="24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" avoids spacing paragraphs</a:t>
            </a:r>
          </a:p>
        </p:txBody>
      </p:sp>
      <p:sp>
        <p:nvSpPr>
          <p:cNvPr id="2" name="Scroll: Vertical 1">
            <a:extLst>
              <a:ext uri="{FF2B5EF4-FFF2-40B4-BE49-F238E27FC236}">
                <a16:creationId xmlns:a16="http://schemas.microsoft.com/office/drawing/2014/main" id="{4AC8171F-90BF-4E87-BFDC-BA9EBE119C9F}"/>
              </a:ext>
            </a:extLst>
          </p:cNvPr>
          <p:cNvSpPr/>
          <p:nvPr/>
        </p:nvSpPr>
        <p:spPr bwMode="auto">
          <a:xfrm>
            <a:off x="7953561" y="2774010"/>
            <a:ext cx="4064072" cy="1867637"/>
          </a:xfrm>
          <a:prstGeom prst="verticalScroll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Frutiger 55 Roman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9790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gide_Standard">
  <a:themeElements>
    <a:clrScheme name="gide_Standard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76BC"/>
      </a:accent1>
      <a:accent2>
        <a:srgbClr val="529ECB"/>
      </a:accent2>
      <a:accent3>
        <a:srgbClr val="FFFFFF"/>
      </a:accent3>
      <a:accent4>
        <a:srgbClr val="000000"/>
      </a:accent4>
      <a:accent5>
        <a:srgbClr val="AABDDA"/>
      </a:accent5>
      <a:accent6>
        <a:srgbClr val="498FB8"/>
      </a:accent6>
      <a:hlink>
        <a:srgbClr val="8BC0E0"/>
      </a:hlink>
      <a:folHlink>
        <a:srgbClr val="D1E2EC"/>
      </a:folHlink>
    </a:clrScheme>
    <a:fontScheme name="gide_Standard">
      <a:majorFont>
        <a:latin typeface="Times New Roman"/>
        <a:ea typeface=""/>
        <a:cs typeface=""/>
      </a:majorFont>
      <a:minorFont>
        <a:latin typeface="Frutiger 65 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Frutiger 55 Roman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Frutiger 55 Roman" pitchFamily="34" charset="0"/>
          </a:defRPr>
        </a:defPPr>
      </a:lstStyle>
    </a:lnDef>
  </a:objectDefaults>
  <a:extraClrSchemeLst>
    <a:extraClrScheme>
      <a:clrScheme name="gide_Standard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76BC"/>
        </a:accent1>
        <a:accent2>
          <a:srgbClr val="529ECB"/>
        </a:accent2>
        <a:accent3>
          <a:srgbClr val="FFFFFF"/>
        </a:accent3>
        <a:accent4>
          <a:srgbClr val="000000"/>
        </a:accent4>
        <a:accent5>
          <a:srgbClr val="AABDDA"/>
        </a:accent5>
        <a:accent6>
          <a:srgbClr val="498FB8"/>
        </a:accent6>
        <a:hlink>
          <a:srgbClr val="8BC0E0"/>
        </a:hlink>
        <a:folHlink>
          <a:srgbClr val="D1E2E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gide_Standard</Template>
  <TotalTime>0</TotalTime>
  <Words>2699</Words>
  <Application>Microsoft Office PowerPoint</Application>
  <PresentationFormat>Custom</PresentationFormat>
  <Paragraphs>429</Paragraphs>
  <Slides>59</Slides>
  <Notes>59</Notes>
  <HiddenSlides>5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76" baseType="lpstr">
      <vt:lpstr>Arial</vt:lpstr>
      <vt:lpstr>Arial Rounded MT Bold</vt:lpstr>
      <vt:lpstr>Consolas</vt:lpstr>
      <vt:lpstr>Courier</vt:lpstr>
      <vt:lpstr>Courier New</vt:lpstr>
      <vt:lpstr>CourierNewPS-ItalicMT</vt:lpstr>
      <vt:lpstr>Frutiger 55 Roman</vt:lpstr>
      <vt:lpstr>Frutiger 65 Bold</vt:lpstr>
      <vt:lpstr>Frutiger 95 UltraBlack</vt:lpstr>
      <vt:lpstr>GillSans</vt:lpstr>
      <vt:lpstr>GillSans-Bold</vt:lpstr>
      <vt:lpstr>Helvetica</vt:lpstr>
      <vt:lpstr>Segoe UI</vt:lpstr>
      <vt:lpstr>Times New Roman</vt:lpstr>
      <vt:lpstr>TimesNewRomanPSMT</vt:lpstr>
      <vt:lpstr>Wingdings</vt:lpstr>
      <vt:lpstr>gide_Standard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GuD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Titel der Präsentation</dc:title>
  <dc:creator>vanelstp</dc:creator>
  <cp:lastModifiedBy>scherzer</cp:lastModifiedBy>
  <cp:revision>2231</cp:revision>
  <cp:lastPrinted>2002-12-03T11:09:27Z</cp:lastPrinted>
  <dcterms:created xsi:type="dcterms:W3CDTF">2007-01-08T12:00:41Z</dcterms:created>
  <dcterms:modified xsi:type="dcterms:W3CDTF">2024-02-25T10:40:56Z</dcterms:modified>
</cp:coreProperties>
</file>