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10014" r:id="rId5"/>
    <p:sldId id="2142531770" r:id="rId6"/>
    <p:sldId id="2142531771" r:id="rId7"/>
    <p:sldId id="2142531761" r:id="rId8"/>
    <p:sldId id="2142531758" r:id="rId9"/>
    <p:sldId id="2142531760" r:id="rId10"/>
    <p:sldId id="10053" r:id="rId11"/>
    <p:sldId id="2142531764" r:id="rId12"/>
    <p:sldId id="2142531765" r:id="rId13"/>
    <p:sldId id="2142531772" r:id="rId14"/>
    <p:sldId id="2142531763" r:id="rId15"/>
    <p:sldId id="2142531775" r:id="rId16"/>
    <p:sldId id="2142531773" r:id="rId17"/>
    <p:sldId id="10022" r:id="rId18"/>
    <p:sldId id="10017" r:id="rId19"/>
    <p:sldId id="10018" r:id="rId20"/>
    <p:sldId id="2142531787" r:id="rId21"/>
    <p:sldId id="2142531788" r:id="rId22"/>
    <p:sldId id="2142531776" r:id="rId23"/>
    <p:sldId id="2142531777" r:id="rId24"/>
    <p:sldId id="2142531779" r:id="rId25"/>
    <p:sldId id="2142531780" r:id="rId26"/>
    <p:sldId id="2142531781" r:id="rId27"/>
    <p:sldId id="2142531782" r:id="rId28"/>
    <p:sldId id="2142531783" r:id="rId29"/>
    <p:sldId id="2142531789" r:id="rId30"/>
    <p:sldId id="2142531784" r:id="rId31"/>
    <p:sldId id="2142531785" r:id="rId32"/>
    <p:sldId id="2142531786" r:id="rId33"/>
    <p:sldId id="2142531762" r:id="rId34"/>
    <p:sldId id="10026" r:id="rId35"/>
    <p:sldId id="10025" r:id="rId36"/>
    <p:sldId id="2142531790" r:id="rId37"/>
    <p:sldId id="2142531768" r:id="rId38"/>
  </p:sldIdLst>
  <p:sldSz cx="12192000" cy="6858000"/>
  <p:notesSz cx="6797675" cy="9926638"/>
  <p:custDataLst>
    <p:tags r:id="rId4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6448" userDrawn="1">
          <p15:clr>
            <a:srgbClr val="A4A3A4"/>
          </p15:clr>
        </p15:guide>
        <p15:guide id="11"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1E"/>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5B9F3-6AEC-40BC-9B8A-70E0C7E87837}" v="432" dt="2022-11-09T21:55:51.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102" d="100"/>
          <a:sy n="102" d="100"/>
        </p:scale>
        <p:origin x="126" y="372"/>
      </p:cViewPr>
      <p:guideLst>
        <p:guide pos="6448"/>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Jung" userId="7673a74c-98f4-476e-9937-a636c694d4df" providerId="ADAL" clId="{7BB5B9F3-6AEC-40BC-9B8A-70E0C7E87837}"/>
    <pc:docChg chg="undo custSel addSld delSld modSld sldOrd modMainMaster">
      <pc:chgData name="Stefan Jung" userId="7673a74c-98f4-476e-9937-a636c694d4df" providerId="ADAL" clId="{7BB5B9F3-6AEC-40BC-9B8A-70E0C7E87837}" dt="2022-11-09T21:57:29.993" v="5297" actId="20577"/>
      <pc:docMkLst>
        <pc:docMk/>
      </pc:docMkLst>
      <pc:sldChg chg="del">
        <pc:chgData name="Stefan Jung" userId="7673a74c-98f4-476e-9937-a636c694d4df" providerId="ADAL" clId="{7BB5B9F3-6AEC-40BC-9B8A-70E0C7E87837}" dt="2022-11-04T22:16:26.315" v="2272" actId="2696"/>
        <pc:sldMkLst>
          <pc:docMk/>
          <pc:sldMk cId="144541036" sldId="10003"/>
        </pc:sldMkLst>
      </pc:sldChg>
      <pc:sldChg chg="delSp modSp mod">
        <pc:chgData name="Stefan Jung" userId="7673a74c-98f4-476e-9937-a636c694d4df" providerId="ADAL" clId="{7BB5B9F3-6AEC-40BC-9B8A-70E0C7E87837}" dt="2022-11-04T22:17:13.738" v="2278"/>
        <pc:sldMkLst>
          <pc:docMk/>
          <pc:sldMk cId="3893344172" sldId="10014"/>
        </pc:sldMkLst>
        <pc:spChg chg="mod">
          <ac:chgData name="Stefan Jung" userId="7673a74c-98f4-476e-9937-a636c694d4df" providerId="ADAL" clId="{7BB5B9F3-6AEC-40BC-9B8A-70E0C7E87837}" dt="2022-11-04T22:17:13.738" v="2278"/>
          <ac:spMkLst>
            <pc:docMk/>
            <pc:sldMk cId="3893344172" sldId="10014"/>
            <ac:spMk id="4" creationId="{19387904-0A9D-5849-AF31-AFB6D223CCF6}"/>
          </ac:spMkLst>
        </pc:spChg>
        <pc:spChg chg="mod">
          <ac:chgData name="Stefan Jung" userId="7673a74c-98f4-476e-9937-a636c694d4df" providerId="ADAL" clId="{7BB5B9F3-6AEC-40BC-9B8A-70E0C7E87837}" dt="2022-11-04T22:17:11.487" v="2277" actId="21"/>
          <ac:spMkLst>
            <pc:docMk/>
            <pc:sldMk cId="3893344172" sldId="10014"/>
            <ac:spMk id="5" creationId="{74530087-9808-D149-A29D-91B97260A558}"/>
          </ac:spMkLst>
        </pc:spChg>
        <pc:picChg chg="del">
          <ac:chgData name="Stefan Jung" userId="7673a74c-98f4-476e-9937-a636c694d4df" providerId="ADAL" clId="{7BB5B9F3-6AEC-40BC-9B8A-70E0C7E87837}" dt="2022-10-24T14:51:43.756" v="365" actId="478"/>
          <ac:picMkLst>
            <pc:docMk/>
            <pc:sldMk cId="3893344172" sldId="10014"/>
            <ac:picMk id="8" creationId="{54BEC80B-2B6A-0340-A0B1-480D65D7D4DA}"/>
          </ac:picMkLst>
        </pc:picChg>
        <pc:picChg chg="del">
          <ac:chgData name="Stefan Jung" userId="7673a74c-98f4-476e-9937-a636c694d4df" providerId="ADAL" clId="{7BB5B9F3-6AEC-40BC-9B8A-70E0C7E87837}" dt="2022-10-24T14:51:43.756" v="365" actId="478"/>
          <ac:picMkLst>
            <pc:docMk/>
            <pc:sldMk cId="3893344172" sldId="10014"/>
            <ac:picMk id="9" creationId="{CBC9C0C5-2756-784A-9105-DEA298729F29}"/>
          </ac:picMkLst>
        </pc:picChg>
      </pc:sldChg>
      <pc:sldChg chg="del">
        <pc:chgData name="Stefan Jung" userId="7673a74c-98f4-476e-9937-a636c694d4df" providerId="ADAL" clId="{7BB5B9F3-6AEC-40BC-9B8A-70E0C7E87837}" dt="2022-11-04T22:16:23.207" v="2271" actId="2696"/>
        <pc:sldMkLst>
          <pc:docMk/>
          <pc:sldMk cId="3029318780" sldId="10015"/>
        </pc:sldMkLst>
      </pc:sldChg>
      <pc:sldChg chg="del">
        <pc:chgData name="Stefan Jung" userId="7673a74c-98f4-476e-9937-a636c694d4df" providerId="ADAL" clId="{7BB5B9F3-6AEC-40BC-9B8A-70E0C7E87837}" dt="2022-11-04T23:20:18.158" v="2720" actId="2696"/>
        <pc:sldMkLst>
          <pc:docMk/>
          <pc:sldMk cId="2639962936" sldId="10016"/>
        </pc:sldMkLst>
      </pc:sldChg>
      <pc:sldChg chg="modSp mod">
        <pc:chgData name="Stefan Jung" userId="7673a74c-98f4-476e-9937-a636c694d4df" providerId="ADAL" clId="{7BB5B9F3-6AEC-40BC-9B8A-70E0C7E87837}" dt="2022-11-09T21:29:23.839" v="5037" actId="20577"/>
        <pc:sldMkLst>
          <pc:docMk/>
          <pc:sldMk cId="1027971281" sldId="10018"/>
        </pc:sldMkLst>
        <pc:spChg chg="mod">
          <ac:chgData name="Stefan Jung" userId="7673a74c-98f4-476e-9937-a636c694d4df" providerId="ADAL" clId="{7BB5B9F3-6AEC-40BC-9B8A-70E0C7E87837}" dt="2022-11-04T23:20:50.029" v="2730" actId="20577"/>
          <ac:spMkLst>
            <pc:docMk/>
            <pc:sldMk cId="1027971281" sldId="10018"/>
            <ac:spMk id="4" creationId="{C1907D3E-DE5A-4FD2-8978-6D095C3DFCF5}"/>
          </ac:spMkLst>
        </pc:spChg>
        <pc:spChg chg="mod">
          <ac:chgData name="Stefan Jung" userId="7673a74c-98f4-476e-9937-a636c694d4df" providerId="ADAL" clId="{7BB5B9F3-6AEC-40BC-9B8A-70E0C7E87837}" dt="2022-11-09T21:29:23.839" v="5037" actId="20577"/>
          <ac:spMkLst>
            <pc:docMk/>
            <pc:sldMk cId="1027971281" sldId="10018"/>
            <ac:spMk id="5" creationId="{528CB2AC-3C16-44A2-BF89-303AC036099B}"/>
          </ac:spMkLst>
        </pc:spChg>
      </pc:sldChg>
      <pc:sldChg chg="del">
        <pc:chgData name="Stefan Jung" userId="7673a74c-98f4-476e-9937-a636c694d4df" providerId="ADAL" clId="{7BB5B9F3-6AEC-40BC-9B8A-70E0C7E87837}" dt="2022-11-04T23:23:39.687" v="3067" actId="2696"/>
        <pc:sldMkLst>
          <pc:docMk/>
          <pc:sldMk cId="1459853766" sldId="10019"/>
        </pc:sldMkLst>
      </pc:sldChg>
      <pc:sldChg chg="modSp del mod">
        <pc:chgData name="Stefan Jung" userId="7673a74c-98f4-476e-9937-a636c694d4df" providerId="ADAL" clId="{7BB5B9F3-6AEC-40BC-9B8A-70E0C7E87837}" dt="2022-11-04T23:25:18.207" v="3256" actId="2696"/>
        <pc:sldMkLst>
          <pc:docMk/>
          <pc:sldMk cId="3811587462" sldId="10020"/>
        </pc:sldMkLst>
        <pc:spChg chg="mod">
          <ac:chgData name="Stefan Jung" userId="7673a74c-98f4-476e-9937-a636c694d4df" providerId="ADAL" clId="{7BB5B9F3-6AEC-40BC-9B8A-70E0C7E87837}" dt="2022-10-24T08:45:34.861" v="144" actId="20577"/>
          <ac:spMkLst>
            <pc:docMk/>
            <pc:sldMk cId="3811587462" sldId="10020"/>
            <ac:spMk id="6" creationId="{76592F53-6DFB-4225-96D4-64ABB1D92834}"/>
          </ac:spMkLst>
        </pc:spChg>
      </pc:sldChg>
      <pc:sldChg chg="del">
        <pc:chgData name="Stefan Jung" userId="7673a74c-98f4-476e-9937-a636c694d4df" providerId="ADAL" clId="{7BB5B9F3-6AEC-40BC-9B8A-70E0C7E87837}" dt="2022-11-04T23:25:21.254" v="3257" actId="2696"/>
        <pc:sldMkLst>
          <pc:docMk/>
          <pc:sldMk cId="2092695105" sldId="10021"/>
        </pc:sldMkLst>
      </pc:sldChg>
      <pc:sldChg chg="modSp mod ord">
        <pc:chgData name="Stefan Jung" userId="7673a74c-98f4-476e-9937-a636c694d4df" providerId="ADAL" clId="{7BB5B9F3-6AEC-40BC-9B8A-70E0C7E87837}" dt="2022-11-09T21:05:11.302" v="4522" actId="20577"/>
        <pc:sldMkLst>
          <pc:docMk/>
          <pc:sldMk cId="1646861308" sldId="10022"/>
        </pc:sldMkLst>
        <pc:spChg chg="mod">
          <ac:chgData name="Stefan Jung" userId="7673a74c-98f4-476e-9937-a636c694d4df" providerId="ADAL" clId="{7BB5B9F3-6AEC-40BC-9B8A-70E0C7E87837}" dt="2022-11-04T23:19:43.773" v="2705" actId="5793"/>
          <ac:spMkLst>
            <pc:docMk/>
            <pc:sldMk cId="1646861308" sldId="10022"/>
            <ac:spMk id="2" creationId="{2E8C47F1-2404-4DE5-A7B5-6A26DA3D4683}"/>
          </ac:spMkLst>
        </pc:spChg>
        <pc:spChg chg="mod">
          <ac:chgData name="Stefan Jung" userId="7673a74c-98f4-476e-9937-a636c694d4df" providerId="ADAL" clId="{7BB5B9F3-6AEC-40BC-9B8A-70E0C7E87837}" dt="2022-11-09T21:05:11.302" v="4522" actId="20577"/>
          <ac:spMkLst>
            <pc:docMk/>
            <pc:sldMk cId="1646861308" sldId="10022"/>
            <ac:spMk id="3" creationId="{33D1D479-FCE1-4CAD-85DE-4DBB22FD0BB8}"/>
          </ac:spMkLst>
        </pc:spChg>
      </pc:sldChg>
      <pc:sldChg chg="modSp del mod ord">
        <pc:chgData name="Stefan Jung" userId="7673a74c-98f4-476e-9937-a636c694d4df" providerId="ADAL" clId="{7BB5B9F3-6AEC-40BC-9B8A-70E0C7E87837}" dt="2022-11-04T23:19:47.778" v="2706" actId="2696"/>
        <pc:sldMkLst>
          <pc:docMk/>
          <pc:sldMk cId="3738872700" sldId="10023"/>
        </pc:sldMkLst>
        <pc:spChg chg="mod">
          <ac:chgData name="Stefan Jung" userId="7673a74c-98f4-476e-9937-a636c694d4df" providerId="ADAL" clId="{7BB5B9F3-6AEC-40BC-9B8A-70E0C7E87837}" dt="2022-10-24T15:07:02.123" v="1264" actId="6549"/>
          <ac:spMkLst>
            <pc:docMk/>
            <pc:sldMk cId="3738872700" sldId="10023"/>
            <ac:spMk id="3" creationId="{5499AA95-F1BB-4270-97C2-987D414AF5CB}"/>
          </ac:spMkLst>
        </pc:spChg>
      </pc:sldChg>
      <pc:sldChg chg="addSp delSp modSp new del mod chgLayout">
        <pc:chgData name="Stefan Jung" userId="7673a74c-98f4-476e-9937-a636c694d4df" providerId="ADAL" clId="{7BB5B9F3-6AEC-40BC-9B8A-70E0C7E87837}" dt="2022-11-09T20:17:26.956" v="3635" actId="47"/>
        <pc:sldMkLst>
          <pc:docMk/>
          <pc:sldMk cId="3942646826" sldId="10024"/>
        </pc:sldMkLst>
        <pc:spChg chg="del mod ord">
          <ac:chgData name="Stefan Jung" userId="7673a74c-98f4-476e-9937-a636c694d4df" providerId="ADAL" clId="{7BB5B9F3-6AEC-40BC-9B8A-70E0C7E87837}" dt="2022-10-24T08:53:16.684" v="146" actId="700"/>
          <ac:spMkLst>
            <pc:docMk/>
            <pc:sldMk cId="3942646826" sldId="10024"/>
            <ac:spMk id="2" creationId="{03C62049-F619-451F-8E6B-11C820292BFA}"/>
          </ac:spMkLst>
        </pc:spChg>
        <pc:spChg chg="del">
          <ac:chgData name="Stefan Jung" userId="7673a74c-98f4-476e-9937-a636c694d4df" providerId="ADAL" clId="{7BB5B9F3-6AEC-40BC-9B8A-70E0C7E87837}" dt="2022-10-24T08:53:16.684" v="146" actId="700"/>
          <ac:spMkLst>
            <pc:docMk/>
            <pc:sldMk cId="3942646826" sldId="10024"/>
            <ac:spMk id="3" creationId="{3D3B10A2-979B-410D-BEBE-E69F167358E4}"/>
          </ac:spMkLst>
        </pc:spChg>
        <pc:spChg chg="del mod ord">
          <ac:chgData name="Stefan Jung" userId="7673a74c-98f4-476e-9937-a636c694d4df" providerId="ADAL" clId="{7BB5B9F3-6AEC-40BC-9B8A-70E0C7E87837}" dt="2022-10-24T08:53:16.684" v="146" actId="700"/>
          <ac:spMkLst>
            <pc:docMk/>
            <pc:sldMk cId="3942646826" sldId="10024"/>
            <ac:spMk id="4" creationId="{D4F308CE-9C6B-4AEC-890B-84904101E70F}"/>
          </ac:spMkLst>
        </pc:spChg>
        <pc:spChg chg="add mod ord">
          <ac:chgData name="Stefan Jung" userId="7673a74c-98f4-476e-9937-a636c694d4df" providerId="ADAL" clId="{7BB5B9F3-6AEC-40BC-9B8A-70E0C7E87837}" dt="2022-10-24T08:53:20.157" v="157" actId="20577"/>
          <ac:spMkLst>
            <pc:docMk/>
            <pc:sldMk cId="3942646826" sldId="10024"/>
            <ac:spMk id="5" creationId="{61C261B4-B028-4F4C-BAD0-77B4BE5E24C3}"/>
          </ac:spMkLst>
        </pc:spChg>
        <pc:spChg chg="add mod ord">
          <ac:chgData name="Stefan Jung" userId="7673a74c-98f4-476e-9937-a636c694d4df" providerId="ADAL" clId="{7BB5B9F3-6AEC-40BC-9B8A-70E0C7E87837}" dt="2022-10-24T08:53:16.684" v="146" actId="700"/>
          <ac:spMkLst>
            <pc:docMk/>
            <pc:sldMk cId="3942646826" sldId="10024"/>
            <ac:spMk id="6" creationId="{01EED878-D668-45D9-9944-6DC3C55151E9}"/>
          </ac:spMkLst>
        </pc:spChg>
      </pc:sldChg>
      <pc:sldChg chg="addSp delSp modSp new mod ord chgLayout">
        <pc:chgData name="Stefan Jung" userId="7673a74c-98f4-476e-9937-a636c694d4df" providerId="ADAL" clId="{7BB5B9F3-6AEC-40BC-9B8A-70E0C7E87837}" dt="2022-11-09T21:42:12.318" v="5166" actId="14100"/>
        <pc:sldMkLst>
          <pc:docMk/>
          <pc:sldMk cId="653136339" sldId="10025"/>
        </pc:sldMkLst>
        <pc:spChg chg="del mod ord">
          <ac:chgData name="Stefan Jung" userId="7673a74c-98f4-476e-9937-a636c694d4df" providerId="ADAL" clId="{7BB5B9F3-6AEC-40BC-9B8A-70E0C7E87837}" dt="2022-10-24T08:53:28.709" v="159" actId="700"/>
          <ac:spMkLst>
            <pc:docMk/>
            <pc:sldMk cId="653136339" sldId="10025"/>
            <ac:spMk id="2" creationId="{B1ABE30F-B929-48A3-9AC1-208635173A1C}"/>
          </ac:spMkLst>
        </pc:spChg>
        <pc:spChg chg="del mod ord">
          <ac:chgData name="Stefan Jung" userId="7673a74c-98f4-476e-9937-a636c694d4df" providerId="ADAL" clId="{7BB5B9F3-6AEC-40BC-9B8A-70E0C7E87837}" dt="2022-10-24T08:53:28.709" v="159" actId="700"/>
          <ac:spMkLst>
            <pc:docMk/>
            <pc:sldMk cId="653136339" sldId="10025"/>
            <ac:spMk id="3" creationId="{9BC10DED-E592-4378-8BAC-844FA008AF5D}"/>
          </ac:spMkLst>
        </pc:spChg>
        <pc:spChg chg="add mod ord">
          <ac:chgData name="Stefan Jung" userId="7673a74c-98f4-476e-9937-a636c694d4df" providerId="ADAL" clId="{7BB5B9F3-6AEC-40BC-9B8A-70E0C7E87837}" dt="2022-10-24T08:53:32.605" v="174" actId="20577"/>
          <ac:spMkLst>
            <pc:docMk/>
            <pc:sldMk cId="653136339" sldId="10025"/>
            <ac:spMk id="4" creationId="{CE489A3F-E822-46C4-8485-12E2D9989294}"/>
          </ac:spMkLst>
        </pc:spChg>
        <pc:spChg chg="add mod ord">
          <ac:chgData name="Stefan Jung" userId="7673a74c-98f4-476e-9937-a636c694d4df" providerId="ADAL" clId="{7BB5B9F3-6AEC-40BC-9B8A-70E0C7E87837}" dt="2022-11-04T23:17:02.987" v="2674" actId="20577"/>
          <ac:spMkLst>
            <pc:docMk/>
            <pc:sldMk cId="653136339" sldId="10025"/>
            <ac:spMk id="5" creationId="{02A9E0AD-0046-4FF1-A638-CF0FE9F75581}"/>
          </ac:spMkLst>
        </pc:spChg>
        <pc:spChg chg="add mod ord">
          <ac:chgData name="Stefan Jung" userId="7673a74c-98f4-476e-9937-a636c694d4df" providerId="ADAL" clId="{7BB5B9F3-6AEC-40BC-9B8A-70E0C7E87837}" dt="2022-10-24T08:53:28.709" v="159" actId="700"/>
          <ac:spMkLst>
            <pc:docMk/>
            <pc:sldMk cId="653136339" sldId="10025"/>
            <ac:spMk id="6" creationId="{C56E8833-9D02-4CB3-81A8-39A376C15613}"/>
          </ac:spMkLst>
        </pc:spChg>
        <pc:graphicFrameChg chg="add mod modGraphic">
          <ac:chgData name="Stefan Jung" userId="7673a74c-98f4-476e-9937-a636c694d4df" providerId="ADAL" clId="{7BB5B9F3-6AEC-40BC-9B8A-70E0C7E87837}" dt="2022-11-09T21:42:12.318" v="5166" actId="14100"/>
          <ac:graphicFrameMkLst>
            <pc:docMk/>
            <pc:sldMk cId="653136339" sldId="10025"/>
            <ac:graphicFrameMk id="7" creationId="{EE25C0E5-B29A-450F-AEC8-51F9F1EAD27F}"/>
          </ac:graphicFrameMkLst>
        </pc:graphicFrameChg>
        <pc:picChg chg="add mod">
          <ac:chgData name="Stefan Jung" userId="7673a74c-98f4-476e-9937-a636c694d4df" providerId="ADAL" clId="{7BB5B9F3-6AEC-40BC-9B8A-70E0C7E87837}" dt="2022-11-04T22:39:39.408" v="2330" actId="14100"/>
          <ac:picMkLst>
            <pc:docMk/>
            <pc:sldMk cId="653136339" sldId="10025"/>
            <ac:picMk id="9" creationId="{CA40F18D-11FC-4A5C-8C98-7787C8A63465}"/>
          </ac:picMkLst>
        </pc:picChg>
      </pc:sldChg>
      <pc:sldChg chg="addSp delSp modSp new mod ord modClrScheme chgLayout">
        <pc:chgData name="Stefan Jung" userId="7673a74c-98f4-476e-9937-a636c694d4df" providerId="ADAL" clId="{7BB5B9F3-6AEC-40BC-9B8A-70E0C7E87837}" dt="2022-11-09T20:17:36.580" v="3637"/>
        <pc:sldMkLst>
          <pc:docMk/>
          <pc:sldMk cId="2374990283" sldId="10026"/>
        </pc:sldMkLst>
        <pc:spChg chg="add del mod">
          <ac:chgData name="Stefan Jung" userId="7673a74c-98f4-476e-9937-a636c694d4df" providerId="ADAL" clId="{7BB5B9F3-6AEC-40BC-9B8A-70E0C7E87837}" dt="2022-10-24T14:54:03.566" v="454" actId="700"/>
          <ac:spMkLst>
            <pc:docMk/>
            <pc:sldMk cId="2374990283" sldId="10026"/>
            <ac:spMk id="2" creationId="{60A980DE-189C-4A8D-A8C1-FE414F486B3C}"/>
          </ac:spMkLst>
        </pc:spChg>
        <pc:spChg chg="add mod ord">
          <ac:chgData name="Stefan Jung" userId="7673a74c-98f4-476e-9937-a636c694d4df" providerId="ADAL" clId="{7BB5B9F3-6AEC-40BC-9B8A-70E0C7E87837}" dt="2022-11-09T20:17:21.477" v="3634" actId="115"/>
          <ac:spMkLst>
            <pc:docMk/>
            <pc:sldMk cId="2374990283" sldId="10026"/>
            <ac:spMk id="3" creationId="{074961DA-F2E5-42D1-A082-8F6D61F9F1AB}"/>
          </ac:spMkLst>
        </pc:spChg>
        <pc:spChg chg="add del mod">
          <ac:chgData name="Stefan Jung" userId="7673a74c-98f4-476e-9937-a636c694d4df" providerId="ADAL" clId="{7BB5B9F3-6AEC-40BC-9B8A-70E0C7E87837}" dt="2022-10-24T14:54:03.566" v="454" actId="700"/>
          <ac:spMkLst>
            <pc:docMk/>
            <pc:sldMk cId="2374990283" sldId="10026"/>
            <ac:spMk id="4" creationId="{7972CA47-AF0C-473E-A5A9-12084907311D}"/>
          </ac:spMkLst>
        </pc:spChg>
        <pc:spChg chg="add mod ord">
          <ac:chgData name="Stefan Jung" userId="7673a74c-98f4-476e-9937-a636c694d4df" providerId="ADAL" clId="{7BB5B9F3-6AEC-40BC-9B8A-70E0C7E87837}" dt="2022-10-24T14:54:15.396" v="492" actId="20577"/>
          <ac:spMkLst>
            <pc:docMk/>
            <pc:sldMk cId="2374990283" sldId="10026"/>
            <ac:spMk id="5" creationId="{920E6F56-2EDE-4EAD-94AF-BEC0595D0FEC}"/>
          </ac:spMkLst>
        </pc:spChg>
        <pc:spChg chg="add mod ord">
          <ac:chgData name="Stefan Jung" userId="7673a74c-98f4-476e-9937-a636c694d4df" providerId="ADAL" clId="{7BB5B9F3-6AEC-40BC-9B8A-70E0C7E87837}" dt="2022-10-24T14:54:03.566" v="454" actId="700"/>
          <ac:spMkLst>
            <pc:docMk/>
            <pc:sldMk cId="2374990283" sldId="10026"/>
            <ac:spMk id="6" creationId="{6C284B31-9A10-4F55-8372-F67BC44E33CA}"/>
          </ac:spMkLst>
        </pc:spChg>
      </pc:sldChg>
      <pc:sldChg chg="add">
        <pc:chgData name="Stefan Jung" userId="7673a74c-98f4-476e-9937-a636c694d4df" providerId="ADAL" clId="{7BB5B9F3-6AEC-40BC-9B8A-70E0C7E87837}" dt="2022-10-24T15:01:07.042" v="715"/>
        <pc:sldMkLst>
          <pc:docMk/>
          <pc:sldMk cId="1101409310" sldId="10053"/>
        </pc:sldMkLst>
      </pc:sldChg>
      <pc:sldChg chg="add">
        <pc:chgData name="Stefan Jung" userId="7673a74c-98f4-476e-9937-a636c694d4df" providerId="ADAL" clId="{7BB5B9F3-6AEC-40BC-9B8A-70E0C7E87837}" dt="2022-10-24T15:00:36.557" v="713"/>
        <pc:sldMkLst>
          <pc:docMk/>
          <pc:sldMk cId="1137255798" sldId="2142531758"/>
        </pc:sldMkLst>
      </pc:sldChg>
      <pc:sldChg chg="add">
        <pc:chgData name="Stefan Jung" userId="7673a74c-98f4-476e-9937-a636c694d4df" providerId="ADAL" clId="{7BB5B9F3-6AEC-40BC-9B8A-70E0C7E87837}" dt="2022-10-24T15:00:55.004" v="714"/>
        <pc:sldMkLst>
          <pc:docMk/>
          <pc:sldMk cId="494792471" sldId="2142531760"/>
        </pc:sldMkLst>
      </pc:sldChg>
      <pc:sldChg chg="addSp modSp new mod chgLayout">
        <pc:chgData name="Stefan Jung" userId="7673a74c-98f4-476e-9937-a636c694d4df" providerId="ADAL" clId="{7BB5B9F3-6AEC-40BC-9B8A-70E0C7E87837}" dt="2022-10-24T15:01:34.667" v="771" actId="20577"/>
        <pc:sldMkLst>
          <pc:docMk/>
          <pc:sldMk cId="1240723353" sldId="2142531761"/>
        </pc:sldMkLst>
        <pc:spChg chg="add mod">
          <ac:chgData name="Stefan Jung" userId="7673a74c-98f4-476e-9937-a636c694d4df" providerId="ADAL" clId="{7BB5B9F3-6AEC-40BC-9B8A-70E0C7E87837}" dt="2022-10-24T15:01:34.667" v="771" actId="20577"/>
          <ac:spMkLst>
            <pc:docMk/>
            <pc:sldMk cId="1240723353" sldId="2142531761"/>
            <ac:spMk id="2" creationId="{B6B4FFDA-95C7-4CC4-8AB1-101B59645CF6}"/>
          </ac:spMkLst>
        </pc:spChg>
        <pc:spChg chg="add mod">
          <ac:chgData name="Stefan Jung" userId="7673a74c-98f4-476e-9937-a636c694d4df" providerId="ADAL" clId="{7BB5B9F3-6AEC-40BC-9B8A-70E0C7E87837}" dt="2022-10-24T15:01:31.972" v="764" actId="700"/>
          <ac:spMkLst>
            <pc:docMk/>
            <pc:sldMk cId="1240723353" sldId="2142531761"/>
            <ac:spMk id="3" creationId="{A473A739-D9AF-45E6-A85A-D707AC3FF8B5}"/>
          </ac:spMkLst>
        </pc:spChg>
      </pc:sldChg>
      <pc:sldChg chg="addSp delSp modSp new mod ord chgLayout">
        <pc:chgData name="Stefan Jung" userId="7673a74c-98f4-476e-9937-a636c694d4df" providerId="ADAL" clId="{7BB5B9F3-6AEC-40BC-9B8A-70E0C7E87837}" dt="2022-11-09T20:17:36.580" v="3637"/>
        <pc:sldMkLst>
          <pc:docMk/>
          <pc:sldMk cId="1958225930" sldId="2142531762"/>
        </pc:sldMkLst>
        <pc:spChg chg="del mod ord">
          <ac:chgData name="Stefan Jung" userId="7673a74c-98f4-476e-9937-a636c694d4df" providerId="ADAL" clId="{7BB5B9F3-6AEC-40BC-9B8A-70E0C7E87837}" dt="2022-10-24T15:02:02.988" v="773" actId="700"/>
          <ac:spMkLst>
            <pc:docMk/>
            <pc:sldMk cId="1958225930" sldId="2142531762"/>
            <ac:spMk id="2" creationId="{67CD9CCD-034F-4E8D-8B8F-F7FB010CB13A}"/>
          </ac:spMkLst>
        </pc:spChg>
        <pc:spChg chg="add mod ord">
          <ac:chgData name="Stefan Jung" userId="7673a74c-98f4-476e-9937-a636c694d4df" providerId="ADAL" clId="{7BB5B9F3-6AEC-40BC-9B8A-70E0C7E87837}" dt="2022-11-09T20:13:08.147" v="3597" actId="20577"/>
          <ac:spMkLst>
            <pc:docMk/>
            <pc:sldMk cId="1958225930" sldId="2142531762"/>
            <ac:spMk id="3" creationId="{96A8F89E-93A0-4983-88B1-A0A50C49F281}"/>
          </ac:spMkLst>
        </pc:spChg>
        <pc:spChg chg="add mod ord">
          <ac:chgData name="Stefan Jung" userId="7673a74c-98f4-476e-9937-a636c694d4df" providerId="ADAL" clId="{7BB5B9F3-6AEC-40BC-9B8A-70E0C7E87837}" dt="2022-10-24T15:02:02.988" v="773" actId="700"/>
          <ac:spMkLst>
            <pc:docMk/>
            <pc:sldMk cId="1958225930" sldId="2142531762"/>
            <ac:spMk id="4" creationId="{7E34E4BC-C322-44E4-84F6-337CD0DE4293}"/>
          </ac:spMkLst>
        </pc:spChg>
      </pc:sldChg>
      <pc:sldChg chg="addSp modSp new mod ord">
        <pc:chgData name="Stefan Jung" userId="7673a74c-98f4-476e-9937-a636c694d4df" providerId="ADAL" clId="{7BB5B9F3-6AEC-40BC-9B8A-70E0C7E87837}" dt="2022-11-09T21:26:57.789" v="5019" actId="20577"/>
        <pc:sldMkLst>
          <pc:docMk/>
          <pc:sldMk cId="1385124397" sldId="2142531763"/>
        </pc:sldMkLst>
        <pc:spChg chg="mod">
          <ac:chgData name="Stefan Jung" userId="7673a74c-98f4-476e-9937-a636c694d4df" providerId="ADAL" clId="{7BB5B9F3-6AEC-40BC-9B8A-70E0C7E87837}" dt="2022-11-04T23:10:50.522" v="2586" actId="20577"/>
          <ac:spMkLst>
            <pc:docMk/>
            <pc:sldMk cId="1385124397" sldId="2142531763"/>
            <ac:spMk id="2" creationId="{7E7ACA78-19D6-499A-A85E-EF526F4572DF}"/>
          </ac:spMkLst>
        </pc:spChg>
        <pc:spChg chg="mod">
          <ac:chgData name="Stefan Jung" userId="7673a74c-98f4-476e-9937-a636c694d4df" providerId="ADAL" clId="{7BB5B9F3-6AEC-40BC-9B8A-70E0C7E87837}" dt="2022-11-09T21:26:57.789" v="5019" actId="20577"/>
          <ac:spMkLst>
            <pc:docMk/>
            <pc:sldMk cId="1385124397" sldId="2142531763"/>
            <ac:spMk id="3" creationId="{2925389D-DBE4-4111-A72D-688E76D4F999}"/>
          </ac:spMkLst>
        </pc:spChg>
        <pc:picChg chg="add mod">
          <ac:chgData name="Stefan Jung" userId="7673a74c-98f4-476e-9937-a636c694d4df" providerId="ADAL" clId="{7BB5B9F3-6AEC-40BC-9B8A-70E0C7E87837}" dt="2022-11-04T22:13:54.563" v="2123" actId="14100"/>
          <ac:picMkLst>
            <pc:docMk/>
            <pc:sldMk cId="1385124397" sldId="2142531763"/>
            <ac:picMk id="6" creationId="{E5D99E22-4D90-4331-B238-5F74C9AD140E}"/>
          </ac:picMkLst>
        </pc:picChg>
      </pc:sldChg>
      <pc:sldChg chg="add">
        <pc:chgData name="Stefan Jung" userId="7673a74c-98f4-476e-9937-a636c694d4df" providerId="ADAL" clId="{7BB5B9F3-6AEC-40BC-9B8A-70E0C7E87837}" dt="2022-10-26T19:49:19.886" v="1666"/>
        <pc:sldMkLst>
          <pc:docMk/>
          <pc:sldMk cId="4110602341" sldId="2142531764"/>
        </pc:sldMkLst>
      </pc:sldChg>
      <pc:sldChg chg="modSp add mod">
        <pc:chgData name="Stefan Jung" userId="7673a74c-98f4-476e-9937-a636c694d4df" providerId="ADAL" clId="{7BB5B9F3-6AEC-40BC-9B8A-70E0C7E87837}" dt="2022-11-09T21:38:35.469" v="5147" actId="20577"/>
        <pc:sldMkLst>
          <pc:docMk/>
          <pc:sldMk cId="1058123124" sldId="2142531765"/>
        </pc:sldMkLst>
        <pc:spChg chg="mod">
          <ac:chgData name="Stefan Jung" userId="7673a74c-98f4-476e-9937-a636c694d4df" providerId="ADAL" clId="{7BB5B9F3-6AEC-40BC-9B8A-70E0C7E87837}" dt="2022-11-09T21:38:35.469" v="5147" actId="20577"/>
          <ac:spMkLst>
            <pc:docMk/>
            <pc:sldMk cId="1058123124" sldId="2142531765"/>
            <ac:spMk id="3" creationId="{EC3D78F7-69FB-4B72-BB16-A952EE2E5465}"/>
          </ac:spMkLst>
        </pc:spChg>
        <pc:spChg chg="mod">
          <ac:chgData name="Stefan Jung" userId="7673a74c-98f4-476e-9937-a636c694d4df" providerId="ADAL" clId="{7BB5B9F3-6AEC-40BC-9B8A-70E0C7E87837}" dt="2022-11-09T21:03:01.258" v="4422" actId="27636"/>
          <ac:spMkLst>
            <pc:docMk/>
            <pc:sldMk cId="1058123124" sldId="2142531765"/>
            <ac:spMk id="12" creationId="{A8483538-9F4D-A64B-B21A-8A935187D49F}"/>
          </ac:spMkLst>
        </pc:spChg>
      </pc:sldChg>
      <pc:sldChg chg="modSp new del mod">
        <pc:chgData name="Stefan Jung" userId="7673a74c-98f4-476e-9937-a636c694d4df" providerId="ADAL" clId="{7BB5B9F3-6AEC-40BC-9B8A-70E0C7E87837}" dt="2022-11-04T23:25:30.218" v="3258" actId="2696"/>
        <pc:sldMkLst>
          <pc:docMk/>
          <pc:sldMk cId="858626205" sldId="2142531766"/>
        </pc:sldMkLst>
        <pc:spChg chg="mod">
          <ac:chgData name="Stefan Jung" userId="7673a74c-98f4-476e-9937-a636c694d4df" providerId="ADAL" clId="{7BB5B9F3-6AEC-40BC-9B8A-70E0C7E87837}" dt="2022-10-28T06:16:13.023" v="1735" actId="20577"/>
          <ac:spMkLst>
            <pc:docMk/>
            <pc:sldMk cId="858626205" sldId="2142531766"/>
            <ac:spMk id="2" creationId="{53E77208-1FFA-4CC4-9145-548CBA97B4F4}"/>
          </ac:spMkLst>
        </pc:spChg>
        <pc:spChg chg="mod">
          <ac:chgData name="Stefan Jung" userId="7673a74c-98f4-476e-9937-a636c694d4df" providerId="ADAL" clId="{7BB5B9F3-6AEC-40BC-9B8A-70E0C7E87837}" dt="2022-10-28T06:18:03.711" v="1908" actId="6549"/>
          <ac:spMkLst>
            <pc:docMk/>
            <pc:sldMk cId="858626205" sldId="2142531766"/>
            <ac:spMk id="3" creationId="{A790993C-9EF4-4622-ACA7-918CDBB8EC54}"/>
          </ac:spMkLst>
        </pc:spChg>
      </pc:sldChg>
      <pc:sldChg chg="modSp new del mod">
        <pc:chgData name="Stefan Jung" userId="7673a74c-98f4-476e-9937-a636c694d4df" providerId="ADAL" clId="{7BB5B9F3-6AEC-40BC-9B8A-70E0C7E87837}" dt="2022-11-04T23:25:35.065" v="3259" actId="2696"/>
        <pc:sldMkLst>
          <pc:docMk/>
          <pc:sldMk cId="2642965152" sldId="2142531767"/>
        </pc:sldMkLst>
        <pc:spChg chg="mod">
          <ac:chgData name="Stefan Jung" userId="7673a74c-98f4-476e-9937-a636c694d4df" providerId="ADAL" clId="{7BB5B9F3-6AEC-40BC-9B8A-70E0C7E87837}" dt="2022-10-28T06:18:23.591" v="1927" actId="20577"/>
          <ac:spMkLst>
            <pc:docMk/>
            <pc:sldMk cId="2642965152" sldId="2142531767"/>
            <ac:spMk id="2" creationId="{0E9676FC-94F7-40C0-8F8C-32EAAE076CDF}"/>
          </ac:spMkLst>
        </pc:spChg>
        <pc:spChg chg="mod">
          <ac:chgData name="Stefan Jung" userId="7673a74c-98f4-476e-9937-a636c694d4df" providerId="ADAL" clId="{7BB5B9F3-6AEC-40BC-9B8A-70E0C7E87837}" dt="2022-10-28T06:18:55.911" v="2050" actId="20577"/>
          <ac:spMkLst>
            <pc:docMk/>
            <pc:sldMk cId="2642965152" sldId="2142531767"/>
            <ac:spMk id="3" creationId="{DC97BF0F-FBCC-4E65-B492-11BDFDA0C810}"/>
          </ac:spMkLst>
        </pc:spChg>
      </pc:sldChg>
      <pc:sldChg chg="delSp new mod chgLayout">
        <pc:chgData name="Stefan Jung" userId="7673a74c-98f4-476e-9937-a636c694d4df" providerId="ADAL" clId="{7BB5B9F3-6AEC-40BC-9B8A-70E0C7E87837}" dt="2022-11-04T22:16:43.272" v="2274" actId="700"/>
        <pc:sldMkLst>
          <pc:docMk/>
          <pc:sldMk cId="1268191711" sldId="2142531768"/>
        </pc:sldMkLst>
        <pc:spChg chg="del">
          <ac:chgData name="Stefan Jung" userId="7673a74c-98f4-476e-9937-a636c694d4df" providerId="ADAL" clId="{7BB5B9F3-6AEC-40BC-9B8A-70E0C7E87837}" dt="2022-11-04T22:16:43.272" v="2274" actId="700"/>
          <ac:spMkLst>
            <pc:docMk/>
            <pc:sldMk cId="1268191711" sldId="2142531768"/>
            <ac:spMk id="2" creationId="{02C152A9-DE34-4629-9121-BFD39BED5325}"/>
          </ac:spMkLst>
        </pc:spChg>
        <pc:spChg chg="del">
          <ac:chgData name="Stefan Jung" userId="7673a74c-98f4-476e-9937-a636c694d4df" providerId="ADAL" clId="{7BB5B9F3-6AEC-40BC-9B8A-70E0C7E87837}" dt="2022-11-04T22:16:43.272" v="2274" actId="700"/>
          <ac:spMkLst>
            <pc:docMk/>
            <pc:sldMk cId="1268191711" sldId="2142531768"/>
            <ac:spMk id="3" creationId="{F4949755-FCFB-479E-B3E4-5FE624FB8DC6}"/>
          </ac:spMkLst>
        </pc:spChg>
        <pc:spChg chg="del">
          <ac:chgData name="Stefan Jung" userId="7673a74c-98f4-476e-9937-a636c694d4df" providerId="ADAL" clId="{7BB5B9F3-6AEC-40BC-9B8A-70E0C7E87837}" dt="2022-11-04T22:16:43.272" v="2274" actId="700"/>
          <ac:spMkLst>
            <pc:docMk/>
            <pc:sldMk cId="1268191711" sldId="2142531768"/>
            <ac:spMk id="4" creationId="{3B545A84-BFB8-40C6-B1E7-5949D41F784E}"/>
          </ac:spMkLst>
        </pc:spChg>
      </pc:sldChg>
      <pc:sldChg chg="addSp delSp modSp new del mod ord modClrScheme chgLayout">
        <pc:chgData name="Stefan Jung" userId="7673a74c-98f4-476e-9937-a636c694d4df" providerId="ADAL" clId="{7BB5B9F3-6AEC-40BC-9B8A-70E0C7E87837}" dt="2022-11-09T20:58:53.873" v="4284" actId="2696"/>
        <pc:sldMkLst>
          <pc:docMk/>
          <pc:sldMk cId="3460477582" sldId="2142531769"/>
        </pc:sldMkLst>
        <pc:spChg chg="del">
          <ac:chgData name="Stefan Jung" userId="7673a74c-98f4-476e-9937-a636c694d4df" providerId="ADAL" clId="{7BB5B9F3-6AEC-40BC-9B8A-70E0C7E87837}" dt="2022-11-04T22:37:47.186" v="2317" actId="26606"/>
          <ac:spMkLst>
            <pc:docMk/>
            <pc:sldMk cId="3460477582" sldId="2142531769"/>
            <ac:spMk id="2" creationId="{C1238375-E80F-4AC3-A5FE-0684716EDF59}"/>
          </ac:spMkLst>
        </pc:spChg>
        <pc:spChg chg="del mod">
          <ac:chgData name="Stefan Jung" userId="7673a74c-98f4-476e-9937-a636c694d4df" providerId="ADAL" clId="{7BB5B9F3-6AEC-40BC-9B8A-70E0C7E87837}" dt="2022-11-04T22:37:29.449" v="2313" actId="478"/>
          <ac:spMkLst>
            <pc:docMk/>
            <pc:sldMk cId="3460477582" sldId="2142531769"/>
            <ac:spMk id="3" creationId="{B5616DB6-4CD9-41DB-AC57-5073C5CCE465}"/>
          </ac:spMkLst>
        </pc:spChg>
        <pc:spChg chg="del">
          <ac:chgData name="Stefan Jung" userId="7673a74c-98f4-476e-9937-a636c694d4df" providerId="ADAL" clId="{7BB5B9F3-6AEC-40BC-9B8A-70E0C7E87837}" dt="2022-11-04T22:37:47.186" v="2317" actId="26606"/>
          <ac:spMkLst>
            <pc:docMk/>
            <pc:sldMk cId="3460477582" sldId="2142531769"/>
            <ac:spMk id="4" creationId="{7583E74B-4C59-4C74-8D42-1FFEDE29284E}"/>
          </ac:spMkLst>
        </pc:spChg>
        <pc:spChg chg="add del mod">
          <ac:chgData name="Stefan Jung" userId="7673a74c-98f4-476e-9937-a636c694d4df" providerId="ADAL" clId="{7BB5B9F3-6AEC-40BC-9B8A-70E0C7E87837}" dt="2022-11-04T22:37:37.801" v="2314" actId="478"/>
          <ac:spMkLst>
            <pc:docMk/>
            <pc:sldMk cId="3460477582" sldId="2142531769"/>
            <ac:spMk id="8" creationId="{3E91BEA9-DC7F-4D94-9ED4-FC88E7A95900}"/>
          </ac:spMkLst>
        </pc:spChg>
        <pc:spChg chg="add mod">
          <ac:chgData name="Stefan Jung" userId="7673a74c-98f4-476e-9937-a636c694d4df" providerId="ADAL" clId="{7BB5B9F3-6AEC-40BC-9B8A-70E0C7E87837}" dt="2022-11-04T22:39:21.067" v="2329" actId="20577"/>
          <ac:spMkLst>
            <pc:docMk/>
            <pc:sldMk cId="3460477582" sldId="2142531769"/>
            <ac:spMk id="17" creationId="{6C6C56D6-DFE5-6BC5-FDB8-3F89AF5F33E9}"/>
          </ac:spMkLst>
        </pc:spChg>
        <pc:spChg chg="add mod">
          <ac:chgData name="Stefan Jung" userId="7673a74c-98f4-476e-9937-a636c694d4df" providerId="ADAL" clId="{7BB5B9F3-6AEC-40BC-9B8A-70E0C7E87837}" dt="2022-11-04T22:37:47.186" v="2317" actId="26606"/>
          <ac:spMkLst>
            <pc:docMk/>
            <pc:sldMk cId="3460477582" sldId="2142531769"/>
            <ac:spMk id="19" creationId="{D2017AE5-58AE-23E8-DD9A-480E09F027B3}"/>
          </ac:spMkLst>
        </pc:spChg>
        <pc:picChg chg="add del">
          <ac:chgData name="Stefan Jung" userId="7673a74c-98f4-476e-9937-a636c694d4df" providerId="ADAL" clId="{7BB5B9F3-6AEC-40BC-9B8A-70E0C7E87837}" dt="2022-11-04T22:37:39.974" v="2315" actId="478"/>
          <ac:picMkLst>
            <pc:docMk/>
            <pc:sldMk cId="3460477582" sldId="2142531769"/>
            <ac:picMk id="6" creationId="{BABDFCCC-3CCE-4BF7-A451-E2372824D213}"/>
          </ac:picMkLst>
        </pc:picChg>
        <pc:picChg chg="add mod">
          <ac:chgData name="Stefan Jung" userId="7673a74c-98f4-476e-9937-a636c694d4df" providerId="ADAL" clId="{7BB5B9F3-6AEC-40BC-9B8A-70E0C7E87837}" dt="2022-11-04T22:37:52.175" v="2319" actId="962"/>
          <ac:picMkLst>
            <pc:docMk/>
            <pc:sldMk cId="3460477582" sldId="2142531769"/>
            <ac:picMk id="12" creationId="{0021A15F-DA55-4C01-B41B-BD1421058894}"/>
          </ac:picMkLst>
        </pc:picChg>
      </pc:sldChg>
      <pc:sldChg chg="addSp modSp new mod chgLayout">
        <pc:chgData name="Stefan Jung" userId="7673a74c-98f4-476e-9937-a636c694d4df" providerId="ADAL" clId="{7BB5B9F3-6AEC-40BC-9B8A-70E0C7E87837}" dt="2022-11-04T23:07:44.958" v="2336" actId="20577"/>
        <pc:sldMkLst>
          <pc:docMk/>
          <pc:sldMk cId="1509483589" sldId="2142531770"/>
        </pc:sldMkLst>
        <pc:spChg chg="add mod">
          <ac:chgData name="Stefan Jung" userId="7673a74c-98f4-476e-9937-a636c694d4df" providerId="ADAL" clId="{7BB5B9F3-6AEC-40BC-9B8A-70E0C7E87837}" dt="2022-11-04T23:07:44.958" v="2336" actId="20577"/>
          <ac:spMkLst>
            <pc:docMk/>
            <pc:sldMk cId="1509483589" sldId="2142531770"/>
            <ac:spMk id="2" creationId="{9EE33F93-F1A2-4392-83BB-AD1BB67891F4}"/>
          </ac:spMkLst>
        </pc:spChg>
        <pc:spChg chg="add mod">
          <ac:chgData name="Stefan Jung" userId="7673a74c-98f4-476e-9937-a636c694d4df" providerId="ADAL" clId="{7BB5B9F3-6AEC-40BC-9B8A-70E0C7E87837}" dt="2022-11-04T23:07:40.184" v="2332" actId="700"/>
          <ac:spMkLst>
            <pc:docMk/>
            <pc:sldMk cId="1509483589" sldId="2142531770"/>
            <ac:spMk id="3" creationId="{BDCBC81C-5191-486F-B70C-A7A07247103D}"/>
          </ac:spMkLst>
        </pc:spChg>
      </pc:sldChg>
      <pc:sldChg chg="addSp delSp modSp new mod chgLayout">
        <pc:chgData name="Stefan Jung" userId="7673a74c-98f4-476e-9937-a636c694d4df" providerId="ADAL" clId="{7BB5B9F3-6AEC-40BC-9B8A-70E0C7E87837}" dt="2022-11-09T21:37:09.276" v="5126" actId="20577"/>
        <pc:sldMkLst>
          <pc:docMk/>
          <pc:sldMk cId="64501719" sldId="2142531771"/>
        </pc:sldMkLst>
        <pc:spChg chg="del mod ord">
          <ac:chgData name="Stefan Jung" userId="7673a74c-98f4-476e-9937-a636c694d4df" providerId="ADAL" clId="{7BB5B9F3-6AEC-40BC-9B8A-70E0C7E87837}" dt="2022-11-04T23:07:56.278" v="2338" actId="700"/>
          <ac:spMkLst>
            <pc:docMk/>
            <pc:sldMk cId="64501719" sldId="2142531771"/>
            <ac:spMk id="2" creationId="{69904E6A-E101-414F-9364-A9F107B9748B}"/>
          </ac:spMkLst>
        </pc:spChg>
        <pc:spChg chg="del mod ord">
          <ac:chgData name="Stefan Jung" userId="7673a74c-98f4-476e-9937-a636c694d4df" providerId="ADAL" clId="{7BB5B9F3-6AEC-40BC-9B8A-70E0C7E87837}" dt="2022-11-04T23:07:56.278" v="2338" actId="700"/>
          <ac:spMkLst>
            <pc:docMk/>
            <pc:sldMk cId="64501719" sldId="2142531771"/>
            <ac:spMk id="3" creationId="{3ACCDB9F-DB25-4BC6-8BFD-EE8DA9A0E251}"/>
          </ac:spMkLst>
        </pc:spChg>
        <pc:spChg chg="add mod ord">
          <ac:chgData name="Stefan Jung" userId="7673a74c-98f4-476e-9937-a636c694d4df" providerId="ADAL" clId="{7BB5B9F3-6AEC-40BC-9B8A-70E0C7E87837}" dt="2022-11-04T23:08:05.788" v="2342" actId="20577"/>
          <ac:spMkLst>
            <pc:docMk/>
            <pc:sldMk cId="64501719" sldId="2142531771"/>
            <ac:spMk id="4" creationId="{F87703E7-2A60-4CE6-BC09-0D1DA28D9089}"/>
          </ac:spMkLst>
        </pc:spChg>
        <pc:spChg chg="add mod ord">
          <ac:chgData name="Stefan Jung" userId="7673a74c-98f4-476e-9937-a636c694d4df" providerId="ADAL" clId="{7BB5B9F3-6AEC-40BC-9B8A-70E0C7E87837}" dt="2022-11-09T21:37:09.276" v="5126" actId="20577"/>
          <ac:spMkLst>
            <pc:docMk/>
            <pc:sldMk cId="64501719" sldId="2142531771"/>
            <ac:spMk id="5" creationId="{A5EDF181-B897-474F-8A55-2B3CF63A1088}"/>
          </ac:spMkLst>
        </pc:spChg>
        <pc:spChg chg="add mod ord">
          <ac:chgData name="Stefan Jung" userId="7673a74c-98f4-476e-9937-a636c694d4df" providerId="ADAL" clId="{7BB5B9F3-6AEC-40BC-9B8A-70E0C7E87837}" dt="2022-11-04T23:07:56.278" v="2338" actId="700"/>
          <ac:spMkLst>
            <pc:docMk/>
            <pc:sldMk cId="64501719" sldId="2142531771"/>
            <ac:spMk id="6" creationId="{BC81FFC5-6D1A-4A06-8604-DA240F1E1BF0}"/>
          </ac:spMkLst>
        </pc:spChg>
      </pc:sldChg>
      <pc:sldChg chg="addSp delSp modSp new mod chgLayout">
        <pc:chgData name="Stefan Jung" userId="7673a74c-98f4-476e-9937-a636c694d4df" providerId="ADAL" clId="{7BB5B9F3-6AEC-40BC-9B8A-70E0C7E87837}" dt="2022-11-04T23:10:44.252" v="2573" actId="20577"/>
        <pc:sldMkLst>
          <pc:docMk/>
          <pc:sldMk cId="1647704646" sldId="2142531772"/>
        </pc:sldMkLst>
        <pc:spChg chg="del mod ord">
          <ac:chgData name="Stefan Jung" userId="7673a74c-98f4-476e-9937-a636c694d4df" providerId="ADAL" clId="{7BB5B9F3-6AEC-40BC-9B8A-70E0C7E87837}" dt="2022-11-04T23:10:39.722" v="2560" actId="700"/>
          <ac:spMkLst>
            <pc:docMk/>
            <pc:sldMk cId="1647704646" sldId="2142531772"/>
            <ac:spMk id="2" creationId="{C0F6E0C7-22F2-4A5B-A14E-3BA4B6357648}"/>
          </ac:spMkLst>
        </pc:spChg>
        <pc:spChg chg="del mod ord">
          <ac:chgData name="Stefan Jung" userId="7673a74c-98f4-476e-9937-a636c694d4df" providerId="ADAL" clId="{7BB5B9F3-6AEC-40BC-9B8A-70E0C7E87837}" dt="2022-11-04T23:10:39.722" v="2560" actId="700"/>
          <ac:spMkLst>
            <pc:docMk/>
            <pc:sldMk cId="1647704646" sldId="2142531772"/>
            <ac:spMk id="3" creationId="{A2CF0696-6035-4174-90E1-88897A2AD3F4}"/>
          </ac:spMkLst>
        </pc:spChg>
        <pc:spChg chg="del">
          <ac:chgData name="Stefan Jung" userId="7673a74c-98f4-476e-9937-a636c694d4df" providerId="ADAL" clId="{7BB5B9F3-6AEC-40BC-9B8A-70E0C7E87837}" dt="2022-11-04T23:10:39.722" v="2560" actId="700"/>
          <ac:spMkLst>
            <pc:docMk/>
            <pc:sldMk cId="1647704646" sldId="2142531772"/>
            <ac:spMk id="4" creationId="{20CC5FE7-3563-41DB-AEDD-31F7959DB58C}"/>
          </ac:spMkLst>
        </pc:spChg>
        <pc:spChg chg="add mod ord">
          <ac:chgData name="Stefan Jung" userId="7673a74c-98f4-476e-9937-a636c694d4df" providerId="ADAL" clId="{7BB5B9F3-6AEC-40BC-9B8A-70E0C7E87837}" dt="2022-11-04T23:10:44.252" v="2573" actId="20577"/>
          <ac:spMkLst>
            <pc:docMk/>
            <pc:sldMk cId="1647704646" sldId="2142531772"/>
            <ac:spMk id="5" creationId="{116ADE2A-4BD0-44DA-8E99-F1310AA5FC6E}"/>
          </ac:spMkLst>
        </pc:spChg>
        <pc:spChg chg="add mod ord">
          <ac:chgData name="Stefan Jung" userId="7673a74c-98f4-476e-9937-a636c694d4df" providerId="ADAL" clId="{7BB5B9F3-6AEC-40BC-9B8A-70E0C7E87837}" dt="2022-11-04T23:10:39.722" v="2560" actId="700"/>
          <ac:spMkLst>
            <pc:docMk/>
            <pc:sldMk cId="1647704646" sldId="2142531772"/>
            <ac:spMk id="6" creationId="{AC1DFF2F-41BE-4A98-9BD4-E71774A3C746}"/>
          </ac:spMkLst>
        </pc:spChg>
      </pc:sldChg>
      <pc:sldChg chg="addSp delSp modSp new mod chgLayout">
        <pc:chgData name="Stefan Jung" userId="7673a74c-98f4-476e-9937-a636c694d4df" providerId="ADAL" clId="{7BB5B9F3-6AEC-40BC-9B8A-70E0C7E87837}" dt="2022-11-04T23:20:01.346" v="2719" actId="20577"/>
        <pc:sldMkLst>
          <pc:docMk/>
          <pc:sldMk cId="1921254284" sldId="2142531773"/>
        </pc:sldMkLst>
        <pc:spChg chg="del mod ord">
          <ac:chgData name="Stefan Jung" userId="7673a74c-98f4-476e-9937-a636c694d4df" providerId="ADAL" clId="{7BB5B9F3-6AEC-40BC-9B8A-70E0C7E87837}" dt="2022-11-04T23:18:53.956" v="2678" actId="700"/>
          <ac:spMkLst>
            <pc:docMk/>
            <pc:sldMk cId="1921254284" sldId="2142531773"/>
            <ac:spMk id="2" creationId="{EEE26CB6-F481-4A34-98E4-BB83A63BC944}"/>
          </ac:spMkLst>
        </pc:spChg>
        <pc:spChg chg="del">
          <ac:chgData name="Stefan Jung" userId="7673a74c-98f4-476e-9937-a636c694d4df" providerId="ADAL" clId="{7BB5B9F3-6AEC-40BC-9B8A-70E0C7E87837}" dt="2022-11-04T23:18:53.956" v="2678" actId="700"/>
          <ac:spMkLst>
            <pc:docMk/>
            <pc:sldMk cId="1921254284" sldId="2142531773"/>
            <ac:spMk id="3" creationId="{3AEB59D1-94FE-4882-AE06-CACC277049C5}"/>
          </ac:spMkLst>
        </pc:spChg>
        <pc:spChg chg="del mod ord">
          <ac:chgData name="Stefan Jung" userId="7673a74c-98f4-476e-9937-a636c694d4df" providerId="ADAL" clId="{7BB5B9F3-6AEC-40BC-9B8A-70E0C7E87837}" dt="2022-11-04T23:18:53.956" v="2678" actId="700"/>
          <ac:spMkLst>
            <pc:docMk/>
            <pc:sldMk cId="1921254284" sldId="2142531773"/>
            <ac:spMk id="4" creationId="{BA3418CC-1B4F-4339-B3BE-21798F3803E9}"/>
          </ac:spMkLst>
        </pc:spChg>
        <pc:spChg chg="add mod ord">
          <ac:chgData name="Stefan Jung" userId="7673a74c-98f4-476e-9937-a636c694d4df" providerId="ADAL" clId="{7BB5B9F3-6AEC-40BC-9B8A-70E0C7E87837}" dt="2022-11-04T23:20:01.346" v="2719" actId="20577"/>
          <ac:spMkLst>
            <pc:docMk/>
            <pc:sldMk cId="1921254284" sldId="2142531773"/>
            <ac:spMk id="5" creationId="{993C1B73-6C49-46B5-9AF6-1A147C05DEED}"/>
          </ac:spMkLst>
        </pc:spChg>
        <pc:spChg chg="add mod ord">
          <ac:chgData name="Stefan Jung" userId="7673a74c-98f4-476e-9937-a636c694d4df" providerId="ADAL" clId="{7BB5B9F3-6AEC-40BC-9B8A-70E0C7E87837}" dt="2022-11-04T23:18:53.956" v="2678" actId="700"/>
          <ac:spMkLst>
            <pc:docMk/>
            <pc:sldMk cId="1921254284" sldId="2142531773"/>
            <ac:spMk id="6" creationId="{17554B9C-B27B-494A-8DD8-691F547F21B3}"/>
          </ac:spMkLst>
        </pc:spChg>
      </pc:sldChg>
      <pc:sldChg chg="addSp delSp modSp new del mod chgLayout">
        <pc:chgData name="Stefan Jung" userId="7673a74c-98f4-476e-9937-a636c694d4df" providerId="ADAL" clId="{7BB5B9F3-6AEC-40BC-9B8A-70E0C7E87837}" dt="2022-11-09T20:58:53.873" v="4284" actId="2696"/>
        <pc:sldMkLst>
          <pc:docMk/>
          <pc:sldMk cId="4217209802" sldId="2142531774"/>
        </pc:sldMkLst>
        <pc:spChg chg="del mod ord">
          <ac:chgData name="Stefan Jung" userId="7673a74c-98f4-476e-9937-a636c694d4df" providerId="ADAL" clId="{7BB5B9F3-6AEC-40BC-9B8A-70E0C7E87837}" dt="2022-11-04T23:27:17.432" v="3339" actId="700"/>
          <ac:spMkLst>
            <pc:docMk/>
            <pc:sldMk cId="4217209802" sldId="2142531774"/>
            <ac:spMk id="2" creationId="{AA1C6097-6D6B-417F-9E9A-641DE9B258FA}"/>
          </ac:spMkLst>
        </pc:spChg>
        <pc:spChg chg="del">
          <ac:chgData name="Stefan Jung" userId="7673a74c-98f4-476e-9937-a636c694d4df" providerId="ADAL" clId="{7BB5B9F3-6AEC-40BC-9B8A-70E0C7E87837}" dt="2022-11-04T23:27:17.432" v="3339" actId="700"/>
          <ac:spMkLst>
            <pc:docMk/>
            <pc:sldMk cId="4217209802" sldId="2142531774"/>
            <ac:spMk id="3" creationId="{643BB7AF-691A-4BDB-87B0-2D0548C36B2F}"/>
          </ac:spMkLst>
        </pc:spChg>
        <pc:spChg chg="del mod ord">
          <ac:chgData name="Stefan Jung" userId="7673a74c-98f4-476e-9937-a636c694d4df" providerId="ADAL" clId="{7BB5B9F3-6AEC-40BC-9B8A-70E0C7E87837}" dt="2022-11-04T23:27:17.432" v="3339" actId="700"/>
          <ac:spMkLst>
            <pc:docMk/>
            <pc:sldMk cId="4217209802" sldId="2142531774"/>
            <ac:spMk id="4" creationId="{17C23B9C-854B-4BC8-8A99-224BA74DE6AE}"/>
          </ac:spMkLst>
        </pc:spChg>
        <pc:spChg chg="add mod ord">
          <ac:chgData name="Stefan Jung" userId="7673a74c-98f4-476e-9937-a636c694d4df" providerId="ADAL" clId="{7BB5B9F3-6AEC-40BC-9B8A-70E0C7E87837}" dt="2022-11-04T23:27:24.091" v="3349" actId="20577"/>
          <ac:spMkLst>
            <pc:docMk/>
            <pc:sldMk cId="4217209802" sldId="2142531774"/>
            <ac:spMk id="5" creationId="{12CD7670-D472-4579-BC8E-5B219CD9BECF}"/>
          </ac:spMkLst>
        </pc:spChg>
        <pc:spChg chg="add mod ord">
          <ac:chgData name="Stefan Jung" userId="7673a74c-98f4-476e-9937-a636c694d4df" providerId="ADAL" clId="{7BB5B9F3-6AEC-40BC-9B8A-70E0C7E87837}" dt="2022-11-04T23:27:17.432" v="3339" actId="700"/>
          <ac:spMkLst>
            <pc:docMk/>
            <pc:sldMk cId="4217209802" sldId="2142531774"/>
            <ac:spMk id="6" creationId="{CE390772-BB63-4201-B73B-25B6C2B7575B}"/>
          </ac:spMkLst>
        </pc:spChg>
      </pc:sldChg>
      <pc:sldChg chg="addSp delSp modSp new mod modClrScheme chgLayout">
        <pc:chgData name="Stefan Jung" userId="7673a74c-98f4-476e-9937-a636c694d4df" providerId="ADAL" clId="{7BB5B9F3-6AEC-40BC-9B8A-70E0C7E87837}" dt="2022-11-09T21:04:18.347" v="4517" actId="692"/>
        <pc:sldMkLst>
          <pc:docMk/>
          <pc:sldMk cId="4078708657" sldId="2142531775"/>
        </pc:sldMkLst>
        <pc:spChg chg="del">
          <ac:chgData name="Stefan Jung" userId="7673a74c-98f4-476e-9937-a636c694d4df" providerId="ADAL" clId="{7BB5B9F3-6AEC-40BC-9B8A-70E0C7E87837}" dt="2022-11-09T20:08:17.828" v="3535" actId="26606"/>
          <ac:spMkLst>
            <pc:docMk/>
            <pc:sldMk cId="4078708657" sldId="2142531775"/>
            <ac:spMk id="2" creationId="{755F70A9-FD01-4CE7-A511-E05171480F5A}"/>
          </ac:spMkLst>
        </pc:spChg>
        <pc:spChg chg="mod">
          <ac:chgData name="Stefan Jung" userId="7673a74c-98f4-476e-9937-a636c694d4df" providerId="ADAL" clId="{7BB5B9F3-6AEC-40BC-9B8A-70E0C7E87837}" dt="2022-11-09T21:04:18.347" v="4517" actId="692"/>
          <ac:spMkLst>
            <pc:docMk/>
            <pc:sldMk cId="4078708657" sldId="2142531775"/>
            <ac:spMk id="3" creationId="{A0849783-2A7E-461E-BC2B-EAA025AE8410}"/>
          </ac:spMkLst>
        </pc:spChg>
        <pc:spChg chg="del">
          <ac:chgData name="Stefan Jung" userId="7673a74c-98f4-476e-9937-a636c694d4df" providerId="ADAL" clId="{7BB5B9F3-6AEC-40BC-9B8A-70E0C7E87837}" dt="2022-11-09T20:08:17.828" v="3535" actId="26606"/>
          <ac:spMkLst>
            <pc:docMk/>
            <pc:sldMk cId="4078708657" sldId="2142531775"/>
            <ac:spMk id="4" creationId="{4F9C9BFC-1D6D-4619-B819-C275A885EBE6}"/>
          </ac:spMkLst>
        </pc:spChg>
        <pc:spChg chg="add mod">
          <ac:chgData name="Stefan Jung" userId="7673a74c-98f4-476e-9937-a636c694d4df" providerId="ADAL" clId="{7BB5B9F3-6AEC-40BC-9B8A-70E0C7E87837}" dt="2022-11-09T20:08:17.828" v="3535" actId="26606"/>
          <ac:spMkLst>
            <pc:docMk/>
            <pc:sldMk cId="4078708657" sldId="2142531775"/>
            <ac:spMk id="10" creationId="{D531876E-76BD-57AE-EAB9-EB51F79E953F}"/>
          </ac:spMkLst>
        </pc:spChg>
        <pc:spChg chg="add mod">
          <ac:chgData name="Stefan Jung" userId="7673a74c-98f4-476e-9937-a636c694d4df" providerId="ADAL" clId="{7BB5B9F3-6AEC-40BC-9B8A-70E0C7E87837}" dt="2022-11-09T20:08:17.828" v="3535" actId="26606"/>
          <ac:spMkLst>
            <pc:docMk/>
            <pc:sldMk cId="4078708657" sldId="2142531775"/>
            <ac:spMk id="12" creationId="{ADB751D2-4C04-2A2A-06CF-B45155CD649E}"/>
          </ac:spMkLst>
        </pc:spChg>
        <pc:picChg chg="add">
          <ac:chgData name="Stefan Jung" userId="7673a74c-98f4-476e-9937-a636c694d4df" providerId="ADAL" clId="{7BB5B9F3-6AEC-40BC-9B8A-70E0C7E87837}" dt="2022-11-09T20:08:17.828" v="3535" actId="26606"/>
          <ac:picMkLst>
            <pc:docMk/>
            <pc:sldMk cId="4078708657" sldId="2142531775"/>
            <ac:picMk id="6" creationId="{4A094921-97DE-27FF-F5BA-E5AD12FD6AC1}"/>
          </ac:picMkLst>
        </pc:picChg>
      </pc:sldChg>
      <pc:sldChg chg="addSp delSp modSp new mod chgLayout">
        <pc:chgData name="Stefan Jung" userId="7673a74c-98f4-476e-9937-a636c694d4df" providerId="ADAL" clId="{7BB5B9F3-6AEC-40BC-9B8A-70E0C7E87837}" dt="2022-11-09T20:47:10.415" v="3848" actId="20577"/>
        <pc:sldMkLst>
          <pc:docMk/>
          <pc:sldMk cId="4232542986" sldId="2142531776"/>
        </pc:sldMkLst>
        <pc:spChg chg="del mod ord">
          <ac:chgData name="Stefan Jung" userId="7673a74c-98f4-476e-9937-a636c694d4df" providerId="ADAL" clId="{7BB5B9F3-6AEC-40BC-9B8A-70E0C7E87837}" dt="2022-11-09T20:18:09.407" v="3639" actId="700"/>
          <ac:spMkLst>
            <pc:docMk/>
            <pc:sldMk cId="4232542986" sldId="2142531776"/>
            <ac:spMk id="2" creationId="{DD51DE56-65F1-4FA5-B31E-ED077E73CC9A}"/>
          </ac:spMkLst>
        </pc:spChg>
        <pc:spChg chg="del">
          <ac:chgData name="Stefan Jung" userId="7673a74c-98f4-476e-9937-a636c694d4df" providerId="ADAL" clId="{7BB5B9F3-6AEC-40BC-9B8A-70E0C7E87837}" dt="2022-11-09T20:18:09.407" v="3639" actId="700"/>
          <ac:spMkLst>
            <pc:docMk/>
            <pc:sldMk cId="4232542986" sldId="2142531776"/>
            <ac:spMk id="3" creationId="{E3895E78-7B9B-4923-B55F-FD8CAF5FA8BE}"/>
          </ac:spMkLst>
        </pc:spChg>
        <pc:spChg chg="del mod ord">
          <ac:chgData name="Stefan Jung" userId="7673a74c-98f4-476e-9937-a636c694d4df" providerId="ADAL" clId="{7BB5B9F3-6AEC-40BC-9B8A-70E0C7E87837}" dt="2022-11-09T20:18:09.407" v="3639" actId="700"/>
          <ac:spMkLst>
            <pc:docMk/>
            <pc:sldMk cId="4232542986" sldId="2142531776"/>
            <ac:spMk id="4" creationId="{707EE2AA-EC75-47AD-ACBD-4D42AD195B53}"/>
          </ac:spMkLst>
        </pc:spChg>
        <pc:spChg chg="add mod ord">
          <ac:chgData name="Stefan Jung" userId="7673a74c-98f4-476e-9937-a636c694d4df" providerId="ADAL" clId="{7BB5B9F3-6AEC-40BC-9B8A-70E0C7E87837}" dt="2022-11-09T20:47:10.415" v="3848" actId="20577"/>
          <ac:spMkLst>
            <pc:docMk/>
            <pc:sldMk cId="4232542986" sldId="2142531776"/>
            <ac:spMk id="5" creationId="{D182BE63-C7D1-4387-9F07-45F1121D1025}"/>
          </ac:spMkLst>
        </pc:spChg>
        <pc:spChg chg="add mod ord">
          <ac:chgData name="Stefan Jung" userId="7673a74c-98f4-476e-9937-a636c694d4df" providerId="ADAL" clId="{7BB5B9F3-6AEC-40BC-9B8A-70E0C7E87837}" dt="2022-11-09T20:18:09.407" v="3639" actId="700"/>
          <ac:spMkLst>
            <pc:docMk/>
            <pc:sldMk cId="4232542986" sldId="2142531776"/>
            <ac:spMk id="6" creationId="{731F1A0A-9A31-468D-8B6F-747AB7B89F9A}"/>
          </ac:spMkLst>
        </pc:spChg>
      </pc:sldChg>
      <pc:sldChg chg="addSp delSp modSp new mod chgLayout">
        <pc:chgData name="Stefan Jung" userId="7673a74c-98f4-476e-9937-a636c694d4df" providerId="ADAL" clId="{7BB5B9F3-6AEC-40BC-9B8A-70E0C7E87837}" dt="2022-11-09T21:57:29.993" v="5297" actId="20577"/>
        <pc:sldMkLst>
          <pc:docMk/>
          <pc:sldMk cId="3790277620" sldId="2142531777"/>
        </pc:sldMkLst>
        <pc:spChg chg="del mod ord">
          <ac:chgData name="Stefan Jung" userId="7673a74c-98f4-476e-9937-a636c694d4df" providerId="ADAL" clId="{7BB5B9F3-6AEC-40BC-9B8A-70E0C7E87837}" dt="2022-11-09T20:29:05.697" v="3645" actId="700"/>
          <ac:spMkLst>
            <pc:docMk/>
            <pc:sldMk cId="3790277620" sldId="2142531777"/>
            <ac:spMk id="2" creationId="{8D6777E1-977D-4127-851F-CF65F3EE9B0A}"/>
          </ac:spMkLst>
        </pc:spChg>
        <pc:spChg chg="del mod ord">
          <ac:chgData name="Stefan Jung" userId="7673a74c-98f4-476e-9937-a636c694d4df" providerId="ADAL" clId="{7BB5B9F3-6AEC-40BC-9B8A-70E0C7E87837}" dt="2022-11-09T20:29:05.697" v="3645" actId="700"/>
          <ac:spMkLst>
            <pc:docMk/>
            <pc:sldMk cId="3790277620" sldId="2142531777"/>
            <ac:spMk id="3" creationId="{154F8F10-2466-492D-9B5F-C451654603AC}"/>
          </ac:spMkLst>
        </pc:spChg>
        <pc:spChg chg="add mod ord">
          <ac:chgData name="Stefan Jung" userId="7673a74c-98f4-476e-9937-a636c694d4df" providerId="ADAL" clId="{7BB5B9F3-6AEC-40BC-9B8A-70E0C7E87837}" dt="2022-11-09T20:29:09.959" v="3649" actId="20577"/>
          <ac:spMkLst>
            <pc:docMk/>
            <pc:sldMk cId="3790277620" sldId="2142531777"/>
            <ac:spMk id="4" creationId="{B526BD76-9720-4CAA-AAF3-3DC867A04793}"/>
          </ac:spMkLst>
        </pc:spChg>
        <pc:spChg chg="add mod ord">
          <ac:chgData name="Stefan Jung" userId="7673a74c-98f4-476e-9937-a636c694d4df" providerId="ADAL" clId="{7BB5B9F3-6AEC-40BC-9B8A-70E0C7E87837}" dt="2022-11-09T21:51:47.084" v="5175" actId="20577"/>
          <ac:spMkLst>
            <pc:docMk/>
            <pc:sldMk cId="3790277620" sldId="2142531777"/>
            <ac:spMk id="5" creationId="{49FC8CCA-1100-424B-BF95-9BC10E12ABCE}"/>
          </ac:spMkLst>
        </pc:spChg>
        <pc:spChg chg="add mod ord">
          <ac:chgData name="Stefan Jung" userId="7673a74c-98f4-476e-9937-a636c694d4df" providerId="ADAL" clId="{7BB5B9F3-6AEC-40BC-9B8A-70E0C7E87837}" dt="2022-11-09T20:29:05.697" v="3645" actId="700"/>
          <ac:spMkLst>
            <pc:docMk/>
            <pc:sldMk cId="3790277620" sldId="2142531777"/>
            <ac:spMk id="6" creationId="{722ED243-00CF-4648-B664-EDDCFC8C852E}"/>
          </ac:spMkLst>
        </pc:spChg>
        <pc:spChg chg="add del">
          <ac:chgData name="Stefan Jung" userId="7673a74c-98f4-476e-9937-a636c694d4df" providerId="ADAL" clId="{7BB5B9F3-6AEC-40BC-9B8A-70E0C7E87837}" dt="2022-11-09T21:55:44.658" v="5177" actId="478"/>
          <ac:spMkLst>
            <pc:docMk/>
            <pc:sldMk cId="3790277620" sldId="2142531777"/>
            <ac:spMk id="7" creationId="{1ACF18D3-8BE0-4033-88E1-F2880E0E8548}"/>
          </ac:spMkLst>
        </pc:spChg>
        <pc:spChg chg="add mod">
          <ac:chgData name="Stefan Jung" userId="7673a74c-98f4-476e-9937-a636c694d4df" providerId="ADAL" clId="{7BB5B9F3-6AEC-40BC-9B8A-70E0C7E87837}" dt="2022-11-09T21:57:29.993" v="5297" actId="20577"/>
          <ac:spMkLst>
            <pc:docMk/>
            <pc:sldMk cId="3790277620" sldId="2142531777"/>
            <ac:spMk id="8" creationId="{5773DF5C-CF56-4832-9F8E-44D9485610F9}"/>
          </ac:spMkLst>
        </pc:spChg>
      </pc:sldChg>
      <pc:sldChg chg="modSp add del mod ord">
        <pc:chgData name="Stefan Jung" userId="7673a74c-98f4-476e-9937-a636c694d4df" providerId="ADAL" clId="{7BB5B9F3-6AEC-40BC-9B8A-70E0C7E87837}" dt="2022-11-09T20:46:50.361" v="3832" actId="47"/>
        <pc:sldMkLst>
          <pc:docMk/>
          <pc:sldMk cId="750584487" sldId="2142531778"/>
        </pc:sldMkLst>
        <pc:spChg chg="mod">
          <ac:chgData name="Stefan Jung" userId="7673a74c-98f4-476e-9937-a636c694d4df" providerId="ADAL" clId="{7BB5B9F3-6AEC-40BC-9B8A-70E0C7E87837}" dt="2022-11-09T20:41:14.650" v="3752" actId="20577"/>
          <ac:spMkLst>
            <pc:docMk/>
            <pc:sldMk cId="750584487" sldId="2142531778"/>
            <ac:spMk id="5" creationId="{D182BE63-C7D1-4387-9F07-45F1121D1025}"/>
          </ac:spMkLst>
        </pc:spChg>
      </pc:sldChg>
      <pc:sldChg chg="modSp add mod">
        <pc:chgData name="Stefan Jung" userId="7673a74c-98f4-476e-9937-a636c694d4df" providerId="ADAL" clId="{7BB5B9F3-6AEC-40BC-9B8A-70E0C7E87837}" dt="2022-11-09T20:45:16.662" v="3831" actId="6549"/>
        <pc:sldMkLst>
          <pc:docMk/>
          <pc:sldMk cId="3245371778" sldId="2142531779"/>
        </pc:sldMkLst>
        <pc:spChg chg="mod">
          <ac:chgData name="Stefan Jung" userId="7673a74c-98f4-476e-9937-a636c694d4df" providerId="ADAL" clId="{7BB5B9F3-6AEC-40BC-9B8A-70E0C7E87837}" dt="2022-11-09T20:42:21.858" v="3759" actId="20577"/>
          <ac:spMkLst>
            <pc:docMk/>
            <pc:sldMk cId="3245371778" sldId="2142531779"/>
            <ac:spMk id="4" creationId="{B526BD76-9720-4CAA-AAF3-3DC867A04793}"/>
          </ac:spMkLst>
        </pc:spChg>
        <pc:spChg chg="mod">
          <ac:chgData name="Stefan Jung" userId="7673a74c-98f4-476e-9937-a636c694d4df" providerId="ADAL" clId="{7BB5B9F3-6AEC-40BC-9B8A-70E0C7E87837}" dt="2022-11-09T20:45:16.662" v="3831" actId="6549"/>
          <ac:spMkLst>
            <pc:docMk/>
            <pc:sldMk cId="3245371778" sldId="2142531779"/>
            <ac:spMk id="5" creationId="{49FC8CCA-1100-424B-BF95-9BC10E12ABCE}"/>
          </ac:spMkLst>
        </pc:spChg>
      </pc:sldChg>
      <pc:sldChg chg="addSp delSp modSp new mod chgLayout">
        <pc:chgData name="Stefan Jung" userId="7673a74c-98f4-476e-9937-a636c694d4df" providerId="ADAL" clId="{7BB5B9F3-6AEC-40BC-9B8A-70E0C7E87837}" dt="2022-11-09T20:47:35.887" v="3868" actId="20577"/>
        <pc:sldMkLst>
          <pc:docMk/>
          <pc:sldMk cId="1738800357" sldId="2142531780"/>
        </pc:sldMkLst>
        <pc:spChg chg="del mod ord">
          <ac:chgData name="Stefan Jung" userId="7673a74c-98f4-476e-9937-a636c694d4df" providerId="ADAL" clId="{7BB5B9F3-6AEC-40BC-9B8A-70E0C7E87837}" dt="2022-11-09T20:47:22.804" v="3850" actId="700"/>
          <ac:spMkLst>
            <pc:docMk/>
            <pc:sldMk cId="1738800357" sldId="2142531780"/>
            <ac:spMk id="2" creationId="{ECF7BB81-A07D-42A8-9B0F-0AB86460564D}"/>
          </ac:spMkLst>
        </pc:spChg>
        <pc:spChg chg="del">
          <ac:chgData name="Stefan Jung" userId="7673a74c-98f4-476e-9937-a636c694d4df" providerId="ADAL" clId="{7BB5B9F3-6AEC-40BC-9B8A-70E0C7E87837}" dt="2022-11-09T20:47:22.804" v="3850" actId="700"/>
          <ac:spMkLst>
            <pc:docMk/>
            <pc:sldMk cId="1738800357" sldId="2142531780"/>
            <ac:spMk id="3" creationId="{3BC2E89B-B18F-4E3A-8ACE-8D72BB1E8D88}"/>
          </ac:spMkLst>
        </pc:spChg>
        <pc:spChg chg="del mod ord">
          <ac:chgData name="Stefan Jung" userId="7673a74c-98f4-476e-9937-a636c694d4df" providerId="ADAL" clId="{7BB5B9F3-6AEC-40BC-9B8A-70E0C7E87837}" dt="2022-11-09T20:47:22.804" v="3850" actId="700"/>
          <ac:spMkLst>
            <pc:docMk/>
            <pc:sldMk cId="1738800357" sldId="2142531780"/>
            <ac:spMk id="4" creationId="{8B775AB1-68EA-465E-94F9-2784623ADB30}"/>
          </ac:spMkLst>
        </pc:spChg>
        <pc:spChg chg="add mod ord">
          <ac:chgData name="Stefan Jung" userId="7673a74c-98f4-476e-9937-a636c694d4df" providerId="ADAL" clId="{7BB5B9F3-6AEC-40BC-9B8A-70E0C7E87837}" dt="2022-11-09T20:47:35.887" v="3868" actId="20577"/>
          <ac:spMkLst>
            <pc:docMk/>
            <pc:sldMk cId="1738800357" sldId="2142531780"/>
            <ac:spMk id="5" creationId="{712402D0-36E5-4192-9A59-56328BE43ECF}"/>
          </ac:spMkLst>
        </pc:spChg>
        <pc:spChg chg="add mod ord">
          <ac:chgData name="Stefan Jung" userId="7673a74c-98f4-476e-9937-a636c694d4df" providerId="ADAL" clId="{7BB5B9F3-6AEC-40BC-9B8A-70E0C7E87837}" dt="2022-11-09T20:47:22.804" v="3850" actId="700"/>
          <ac:spMkLst>
            <pc:docMk/>
            <pc:sldMk cId="1738800357" sldId="2142531780"/>
            <ac:spMk id="6" creationId="{D6897D7B-F294-4469-BD7F-590B6A9B28F2}"/>
          </ac:spMkLst>
        </pc:spChg>
      </pc:sldChg>
      <pc:sldChg chg="addSp delSp modSp new mod chgLayout">
        <pc:chgData name="Stefan Jung" userId="7673a74c-98f4-476e-9937-a636c694d4df" providerId="ADAL" clId="{7BB5B9F3-6AEC-40BC-9B8A-70E0C7E87837}" dt="2022-11-09T20:48:11.367" v="3977" actId="20577"/>
        <pc:sldMkLst>
          <pc:docMk/>
          <pc:sldMk cId="3228314224" sldId="2142531781"/>
        </pc:sldMkLst>
        <pc:spChg chg="del mod ord">
          <ac:chgData name="Stefan Jung" userId="7673a74c-98f4-476e-9937-a636c694d4df" providerId="ADAL" clId="{7BB5B9F3-6AEC-40BC-9B8A-70E0C7E87837}" dt="2022-11-09T20:47:42.982" v="3870" actId="700"/>
          <ac:spMkLst>
            <pc:docMk/>
            <pc:sldMk cId="3228314224" sldId="2142531781"/>
            <ac:spMk id="2" creationId="{D1A9FA67-CD2F-472F-99E8-7222E9C3DB32}"/>
          </ac:spMkLst>
        </pc:spChg>
        <pc:spChg chg="del mod ord">
          <ac:chgData name="Stefan Jung" userId="7673a74c-98f4-476e-9937-a636c694d4df" providerId="ADAL" clId="{7BB5B9F3-6AEC-40BC-9B8A-70E0C7E87837}" dt="2022-11-09T20:47:42.982" v="3870" actId="700"/>
          <ac:spMkLst>
            <pc:docMk/>
            <pc:sldMk cId="3228314224" sldId="2142531781"/>
            <ac:spMk id="3" creationId="{A98C9EDB-E9AD-47AC-88F1-C7781888BF76}"/>
          </ac:spMkLst>
        </pc:spChg>
        <pc:spChg chg="add mod ord">
          <ac:chgData name="Stefan Jung" userId="7673a74c-98f4-476e-9937-a636c694d4df" providerId="ADAL" clId="{7BB5B9F3-6AEC-40BC-9B8A-70E0C7E87837}" dt="2022-11-09T20:47:49.706" v="3891" actId="20577"/>
          <ac:spMkLst>
            <pc:docMk/>
            <pc:sldMk cId="3228314224" sldId="2142531781"/>
            <ac:spMk id="4" creationId="{3F2F88A9-9E5F-4C60-B66A-9ED7DBBA264A}"/>
          </ac:spMkLst>
        </pc:spChg>
        <pc:spChg chg="add mod ord">
          <ac:chgData name="Stefan Jung" userId="7673a74c-98f4-476e-9937-a636c694d4df" providerId="ADAL" clId="{7BB5B9F3-6AEC-40BC-9B8A-70E0C7E87837}" dt="2022-11-09T20:48:11.367" v="3977" actId="20577"/>
          <ac:spMkLst>
            <pc:docMk/>
            <pc:sldMk cId="3228314224" sldId="2142531781"/>
            <ac:spMk id="5" creationId="{FB116E00-6959-4012-B01F-74C74A75AA75}"/>
          </ac:spMkLst>
        </pc:spChg>
        <pc:spChg chg="add mod ord">
          <ac:chgData name="Stefan Jung" userId="7673a74c-98f4-476e-9937-a636c694d4df" providerId="ADAL" clId="{7BB5B9F3-6AEC-40BC-9B8A-70E0C7E87837}" dt="2022-11-09T20:47:42.982" v="3870" actId="700"/>
          <ac:spMkLst>
            <pc:docMk/>
            <pc:sldMk cId="3228314224" sldId="2142531781"/>
            <ac:spMk id="6" creationId="{61DFC5BF-4E87-4984-BB83-9D6210449B57}"/>
          </ac:spMkLst>
        </pc:spChg>
      </pc:sldChg>
      <pc:sldChg chg="addSp delSp modSp new mod chgLayout">
        <pc:chgData name="Stefan Jung" userId="7673a74c-98f4-476e-9937-a636c694d4df" providerId="ADAL" clId="{7BB5B9F3-6AEC-40BC-9B8A-70E0C7E87837}" dt="2022-11-09T20:48:30.362" v="3993" actId="20577"/>
        <pc:sldMkLst>
          <pc:docMk/>
          <pc:sldMk cId="820240150" sldId="2142531782"/>
        </pc:sldMkLst>
        <pc:spChg chg="del mod ord">
          <ac:chgData name="Stefan Jung" userId="7673a74c-98f4-476e-9937-a636c694d4df" providerId="ADAL" clId="{7BB5B9F3-6AEC-40BC-9B8A-70E0C7E87837}" dt="2022-11-09T20:48:25.149" v="3979" actId="700"/>
          <ac:spMkLst>
            <pc:docMk/>
            <pc:sldMk cId="820240150" sldId="2142531782"/>
            <ac:spMk id="2" creationId="{24968EC4-F520-42C6-8973-2B26A108E2D5}"/>
          </ac:spMkLst>
        </pc:spChg>
        <pc:spChg chg="del">
          <ac:chgData name="Stefan Jung" userId="7673a74c-98f4-476e-9937-a636c694d4df" providerId="ADAL" clId="{7BB5B9F3-6AEC-40BC-9B8A-70E0C7E87837}" dt="2022-11-09T20:48:25.149" v="3979" actId="700"/>
          <ac:spMkLst>
            <pc:docMk/>
            <pc:sldMk cId="820240150" sldId="2142531782"/>
            <ac:spMk id="3" creationId="{A95228A5-A7C8-4806-A3B4-9FB542352371}"/>
          </ac:spMkLst>
        </pc:spChg>
        <pc:spChg chg="del mod ord">
          <ac:chgData name="Stefan Jung" userId="7673a74c-98f4-476e-9937-a636c694d4df" providerId="ADAL" clId="{7BB5B9F3-6AEC-40BC-9B8A-70E0C7E87837}" dt="2022-11-09T20:48:25.149" v="3979" actId="700"/>
          <ac:spMkLst>
            <pc:docMk/>
            <pc:sldMk cId="820240150" sldId="2142531782"/>
            <ac:spMk id="4" creationId="{339FF796-BB53-498D-8E23-DD8DF1E7736C}"/>
          </ac:spMkLst>
        </pc:spChg>
        <pc:spChg chg="add mod ord">
          <ac:chgData name="Stefan Jung" userId="7673a74c-98f4-476e-9937-a636c694d4df" providerId="ADAL" clId="{7BB5B9F3-6AEC-40BC-9B8A-70E0C7E87837}" dt="2022-11-09T20:48:30.362" v="3993" actId="20577"/>
          <ac:spMkLst>
            <pc:docMk/>
            <pc:sldMk cId="820240150" sldId="2142531782"/>
            <ac:spMk id="5" creationId="{DD1A25E8-50C2-42A5-B150-96DBB535FEFD}"/>
          </ac:spMkLst>
        </pc:spChg>
        <pc:spChg chg="add mod ord">
          <ac:chgData name="Stefan Jung" userId="7673a74c-98f4-476e-9937-a636c694d4df" providerId="ADAL" clId="{7BB5B9F3-6AEC-40BC-9B8A-70E0C7E87837}" dt="2022-11-09T20:48:25.149" v="3979" actId="700"/>
          <ac:spMkLst>
            <pc:docMk/>
            <pc:sldMk cId="820240150" sldId="2142531782"/>
            <ac:spMk id="6" creationId="{05610831-3283-4EC0-B155-0BEA9F49E8B2}"/>
          </ac:spMkLst>
        </pc:spChg>
      </pc:sldChg>
      <pc:sldChg chg="addSp delSp modSp new mod chgLayout">
        <pc:chgData name="Stefan Jung" userId="7673a74c-98f4-476e-9937-a636c694d4df" providerId="ADAL" clId="{7BB5B9F3-6AEC-40BC-9B8A-70E0C7E87837}" dt="2022-11-09T20:50:00.694" v="4125" actId="20577"/>
        <pc:sldMkLst>
          <pc:docMk/>
          <pc:sldMk cId="2292037260" sldId="2142531783"/>
        </pc:sldMkLst>
        <pc:spChg chg="del mod ord">
          <ac:chgData name="Stefan Jung" userId="7673a74c-98f4-476e-9937-a636c694d4df" providerId="ADAL" clId="{7BB5B9F3-6AEC-40BC-9B8A-70E0C7E87837}" dt="2022-11-09T20:48:38.510" v="3995" actId="700"/>
          <ac:spMkLst>
            <pc:docMk/>
            <pc:sldMk cId="2292037260" sldId="2142531783"/>
            <ac:spMk id="2" creationId="{54A0933F-5FC5-4E28-97D2-D360CF53C341}"/>
          </ac:spMkLst>
        </pc:spChg>
        <pc:spChg chg="del mod ord">
          <ac:chgData name="Stefan Jung" userId="7673a74c-98f4-476e-9937-a636c694d4df" providerId="ADAL" clId="{7BB5B9F3-6AEC-40BC-9B8A-70E0C7E87837}" dt="2022-11-09T20:48:38.510" v="3995" actId="700"/>
          <ac:spMkLst>
            <pc:docMk/>
            <pc:sldMk cId="2292037260" sldId="2142531783"/>
            <ac:spMk id="3" creationId="{BA773824-7CF4-4B3F-B35A-D99F4EF7F699}"/>
          </ac:spMkLst>
        </pc:spChg>
        <pc:spChg chg="add mod ord">
          <ac:chgData name="Stefan Jung" userId="7673a74c-98f4-476e-9937-a636c694d4df" providerId="ADAL" clId="{7BB5B9F3-6AEC-40BC-9B8A-70E0C7E87837}" dt="2022-11-09T20:48:43.815" v="4011" actId="20577"/>
          <ac:spMkLst>
            <pc:docMk/>
            <pc:sldMk cId="2292037260" sldId="2142531783"/>
            <ac:spMk id="4" creationId="{F0BDDCED-E77B-4B6B-91DB-6DEE12021662}"/>
          </ac:spMkLst>
        </pc:spChg>
        <pc:spChg chg="add mod ord">
          <ac:chgData name="Stefan Jung" userId="7673a74c-98f4-476e-9937-a636c694d4df" providerId="ADAL" clId="{7BB5B9F3-6AEC-40BC-9B8A-70E0C7E87837}" dt="2022-11-09T20:50:00.694" v="4125" actId="20577"/>
          <ac:spMkLst>
            <pc:docMk/>
            <pc:sldMk cId="2292037260" sldId="2142531783"/>
            <ac:spMk id="5" creationId="{0841575D-6128-4E46-B666-DF7FE2458F2D}"/>
          </ac:spMkLst>
        </pc:spChg>
        <pc:spChg chg="add mod ord">
          <ac:chgData name="Stefan Jung" userId="7673a74c-98f4-476e-9937-a636c694d4df" providerId="ADAL" clId="{7BB5B9F3-6AEC-40BC-9B8A-70E0C7E87837}" dt="2022-11-09T20:48:38.510" v="3995" actId="700"/>
          <ac:spMkLst>
            <pc:docMk/>
            <pc:sldMk cId="2292037260" sldId="2142531783"/>
            <ac:spMk id="6" creationId="{983D8318-1AFA-4E3A-8E64-86A513780E9A}"/>
          </ac:spMkLst>
        </pc:spChg>
      </pc:sldChg>
      <pc:sldChg chg="addSp delSp modSp new mod chgLayout">
        <pc:chgData name="Stefan Jung" userId="7673a74c-98f4-476e-9937-a636c694d4df" providerId="ADAL" clId="{7BB5B9F3-6AEC-40BC-9B8A-70E0C7E87837}" dt="2022-11-09T21:32:22.184" v="5091" actId="20577"/>
        <pc:sldMkLst>
          <pc:docMk/>
          <pc:sldMk cId="767978735" sldId="2142531784"/>
        </pc:sldMkLst>
        <pc:spChg chg="del">
          <ac:chgData name="Stefan Jung" userId="7673a74c-98f4-476e-9937-a636c694d4df" providerId="ADAL" clId="{7BB5B9F3-6AEC-40BC-9B8A-70E0C7E87837}" dt="2022-11-09T20:50:15.149" v="4127" actId="700"/>
          <ac:spMkLst>
            <pc:docMk/>
            <pc:sldMk cId="767978735" sldId="2142531784"/>
            <ac:spMk id="2" creationId="{126C0AE8-C1EF-4C91-B020-C3FC33CB0F7B}"/>
          </ac:spMkLst>
        </pc:spChg>
        <pc:spChg chg="del">
          <ac:chgData name="Stefan Jung" userId="7673a74c-98f4-476e-9937-a636c694d4df" providerId="ADAL" clId="{7BB5B9F3-6AEC-40BC-9B8A-70E0C7E87837}" dt="2022-11-09T20:50:15.149" v="4127" actId="700"/>
          <ac:spMkLst>
            <pc:docMk/>
            <pc:sldMk cId="767978735" sldId="2142531784"/>
            <ac:spMk id="3" creationId="{DE1C32A4-F933-450E-BAC1-41D8D3338BA6}"/>
          </ac:spMkLst>
        </pc:spChg>
        <pc:spChg chg="del">
          <ac:chgData name="Stefan Jung" userId="7673a74c-98f4-476e-9937-a636c694d4df" providerId="ADAL" clId="{7BB5B9F3-6AEC-40BC-9B8A-70E0C7E87837}" dt="2022-11-09T20:50:15.149" v="4127" actId="700"/>
          <ac:spMkLst>
            <pc:docMk/>
            <pc:sldMk cId="767978735" sldId="2142531784"/>
            <ac:spMk id="4" creationId="{B6421030-AC6D-4AB8-A4AC-8CEB10EAF779}"/>
          </ac:spMkLst>
        </pc:spChg>
        <pc:spChg chg="add mod ord">
          <ac:chgData name="Stefan Jung" userId="7673a74c-98f4-476e-9937-a636c694d4df" providerId="ADAL" clId="{7BB5B9F3-6AEC-40BC-9B8A-70E0C7E87837}" dt="2022-11-09T21:30:33.456" v="5077" actId="20577"/>
          <ac:spMkLst>
            <pc:docMk/>
            <pc:sldMk cId="767978735" sldId="2142531784"/>
            <ac:spMk id="5" creationId="{FC2783E5-56F0-4B37-8A0C-2B7B0EAF34EC}"/>
          </ac:spMkLst>
        </pc:spChg>
        <pc:spChg chg="add mod ord">
          <ac:chgData name="Stefan Jung" userId="7673a74c-98f4-476e-9937-a636c694d4df" providerId="ADAL" clId="{7BB5B9F3-6AEC-40BC-9B8A-70E0C7E87837}" dt="2022-11-09T21:32:22.184" v="5091" actId="20577"/>
          <ac:spMkLst>
            <pc:docMk/>
            <pc:sldMk cId="767978735" sldId="2142531784"/>
            <ac:spMk id="6" creationId="{517C8765-7C72-4246-86BA-E63D08E218E7}"/>
          </ac:spMkLst>
        </pc:spChg>
        <pc:spChg chg="add mod ord">
          <ac:chgData name="Stefan Jung" userId="7673a74c-98f4-476e-9937-a636c694d4df" providerId="ADAL" clId="{7BB5B9F3-6AEC-40BC-9B8A-70E0C7E87837}" dt="2022-11-09T20:50:15.149" v="4127" actId="700"/>
          <ac:spMkLst>
            <pc:docMk/>
            <pc:sldMk cId="767978735" sldId="2142531784"/>
            <ac:spMk id="7" creationId="{1A36DE47-C830-4778-BAE6-B2EFC1E6D2EE}"/>
          </ac:spMkLst>
        </pc:spChg>
      </pc:sldChg>
      <pc:sldChg chg="addSp delSp modSp new mod chgLayout">
        <pc:chgData name="Stefan Jung" userId="7673a74c-98f4-476e-9937-a636c694d4df" providerId="ADAL" clId="{7BB5B9F3-6AEC-40BC-9B8A-70E0C7E87837}" dt="2022-11-09T20:57:49.802" v="4259" actId="20577"/>
        <pc:sldMkLst>
          <pc:docMk/>
          <pc:sldMk cId="673452931" sldId="2142531785"/>
        </pc:sldMkLst>
        <pc:spChg chg="del mod ord">
          <ac:chgData name="Stefan Jung" userId="7673a74c-98f4-476e-9937-a636c694d4df" providerId="ADAL" clId="{7BB5B9F3-6AEC-40BC-9B8A-70E0C7E87837}" dt="2022-11-09T20:57:36.188" v="4226" actId="700"/>
          <ac:spMkLst>
            <pc:docMk/>
            <pc:sldMk cId="673452931" sldId="2142531785"/>
            <ac:spMk id="2" creationId="{EEE8941D-E9B7-45B7-9C9D-AD5D63CB6524}"/>
          </ac:spMkLst>
        </pc:spChg>
        <pc:spChg chg="del">
          <ac:chgData name="Stefan Jung" userId="7673a74c-98f4-476e-9937-a636c694d4df" providerId="ADAL" clId="{7BB5B9F3-6AEC-40BC-9B8A-70E0C7E87837}" dt="2022-11-09T20:57:36.188" v="4226" actId="700"/>
          <ac:spMkLst>
            <pc:docMk/>
            <pc:sldMk cId="673452931" sldId="2142531785"/>
            <ac:spMk id="3" creationId="{FA2ADA8B-82A9-4719-8B39-FC7672419BB7}"/>
          </ac:spMkLst>
        </pc:spChg>
        <pc:spChg chg="del mod ord">
          <ac:chgData name="Stefan Jung" userId="7673a74c-98f4-476e-9937-a636c694d4df" providerId="ADAL" clId="{7BB5B9F3-6AEC-40BC-9B8A-70E0C7E87837}" dt="2022-11-09T20:57:36.188" v="4226" actId="700"/>
          <ac:spMkLst>
            <pc:docMk/>
            <pc:sldMk cId="673452931" sldId="2142531785"/>
            <ac:spMk id="4" creationId="{37D562FF-79BD-4700-876B-474BCDA1AABB}"/>
          </ac:spMkLst>
        </pc:spChg>
        <pc:spChg chg="add mod ord">
          <ac:chgData name="Stefan Jung" userId="7673a74c-98f4-476e-9937-a636c694d4df" providerId="ADAL" clId="{7BB5B9F3-6AEC-40BC-9B8A-70E0C7E87837}" dt="2022-11-09T20:57:49.802" v="4259" actId="20577"/>
          <ac:spMkLst>
            <pc:docMk/>
            <pc:sldMk cId="673452931" sldId="2142531785"/>
            <ac:spMk id="5" creationId="{45587F05-7CBC-465E-85C5-E38B9DA5A985}"/>
          </ac:spMkLst>
        </pc:spChg>
        <pc:spChg chg="add mod ord">
          <ac:chgData name="Stefan Jung" userId="7673a74c-98f4-476e-9937-a636c694d4df" providerId="ADAL" clId="{7BB5B9F3-6AEC-40BC-9B8A-70E0C7E87837}" dt="2022-11-09T20:57:36.188" v="4226" actId="700"/>
          <ac:spMkLst>
            <pc:docMk/>
            <pc:sldMk cId="673452931" sldId="2142531785"/>
            <ac:spMk id="6" creationId="{7FECCF06-F034-460C-9058-E54540CACD89}"/>
          </ac:spMkLst>
        </pc:spChg>
      </pc:sldChg>
      <pc:sldChg chg="addSp delSp modSp new mod chgLayout">
        <pc:chgData name="Stefan Jung" userId="7673a74c-98f4-476e-9937-a636c694d4df" providerId="ADAL" clId="{7BB5B9F3-6AEC-40BC-9B8A-70E0C7E87837}" dt="2022-11-09T20:58:47.379" v="4283" actId="20577"/>
        <pc:sldMkLst>
          <pc:docMk/>
          <pc:sldMk cId="1102755968" sldId="2142531786"/>
        </pc:sldMkLst>
        <pc:spChg chg="del mod ord">
          <ac:chgData name="Stefan Jung" userId="7673a74c-98f4-476e-9937-a636c694d4df" providerId="ADAL" clId="{7BB5B9F3-6AEC-40BC-9B8A-70E0C7E87837}" dt="2022-11-09T20:58:08.478" v="4261" actId="700"/>
          <ac:spMkLst>
            <pc:docMk/>
            <pc:sldMk cId="1102755968" sldId="2142531786"/>
            <ac:spMk id="2" creationId="{486E61D9-3DF5-423A-B00E-6FB1C0CEF593}"/>
          </ac:spMkLst>
        </pc:spChg>
        <pc:spChg chg="del mod ord">
          <ac:chgData name="Stefan Jung" userId="7673a74c-98f4-476e-9937-a636c694d4df" providerId="ADAL" clId="{7BB5B9F3-6AEC-40BC-9B8A-70E0C7E87837}" dt="2022-11-09T20:58:08.478" v="4261" actId="700"/>
          <ac:spMkLst>
            <pc:docMk/>
            <pc:sldMk cId="1102755968" sldId="2142531786"/>
            <ac:spMk id="3" creationId="{99B2DDFF-7253-4318-A165-3F4DB47D7A50}"/>
          </ac:spMkLst>
        </pc:spChg>
        <pc:spChg chg="add mod ord">
          <ac:chgData name="Stefan Jung" userId="7673a74c-98f4-476e-9937-a636c694d4df" providerId="ADAL" clId="{7BB5B9F3-6AEC-40BC-9B8A-70E0C7E87837}" dt="2022-11-09T20:58:47.379" v="4283" actId="20577"/>
          <ac:spMkLst>
            <pc:docMk/>
            <pc:sldMk cId="1102755968" sldId="2142531786"/>
            <ac:spMk id="4" creationId="{401F9E70-AA75-4EF5-B0A6-6C762020D602}"/>
          </ac:spMkLst>
        </pc:spChg>
        <pc:spChg chg="add mod ord">
          <ac:chgData name="Stefan Jung" userId="7673a74c-98f4-476e-9937-a636c694d4df" providerId="ADAL" clId="{7BB5B9F3-6AEC-40BC-9B8A-70E0C7E87837}" dt="2022-11-09T20:58:10.210" v="4262"/>
          <ac:spMkLst>
            <pc:docMk/>
            <pc:sldMk cId="1102755968" sldId="2142531786"/>
            <ac:spMk id="5" creationId="{06C48598-A4BD-4BA8-972F-D4A8C0F4A216}"/>
          </ac:spMkLst>
        </pc:spChg>
        <pc:spChg chg="add mod ord">
          <ac:chgData name="Stefan Jung" userId="7673a74c-98f4-476e-9937-a636c694d4df" providerId="ADAL" clId="{7BB5B9F3-6AEC-40BC-9B8A-70E0C7E87837}" dt="2022-11-09T20:58:08.478" v="4261" actId="700"/>
          <ac:spMkLst>
            <pc:docMk/>
            <pc:sldMk cId="1102755968" sldId="2142531786"/>
            <ac:spMk id="6" creationId="{5E4023DF-AF42-40A7-A095-3465CD6E0BB6}"/>
          </ac:spMkLst>
        </pc:spChg>
      </pc:sldChg>
      <pc:sldChg chg="addSp delSp modSp new mod chgLayout">
        <pc:chgData name="Stefan Jung" userId="7673a74c-98f4-476e-9937-a636c694d4df" providerId="ADAL" clId="{7BB5B9F3-6AEC-40BC-9B8A-70E0C7E87837}" dt="2022-11-09T21:13:39.353" v="4540" actId="20577"/>
        <pc:sldMkLst>
          <pc:docMk/>
          <pc:sldMk cId="3342406482" sldId="2142531787"/>
        </pc:sldMkLst>
        <pc:spChg chg="del mod ord">
          <ac:chgData name="Stefan Jung" userId="7673a74c-98f4-476e-9937-a636c694d4df" providerId="ADAL" clId="{7BB5B9F3-6AEC-40BC-9B8A-70E0C7E87837}" dt="2022-11-09T21:13:31.125" v="4524" actId="700"/>
          <ac:spMkLst>
            <pc:docMk/>
            <pc:sldMk cId="3342406482" sldId="2142531787"/>
            <ac:spMk id="2" creationId="{9C5B1EDC-B13D-4F54-9889-72AC978C3DD6}"/>
          </ac:spMkLst>
        </pc:spChg>
        <pc:spChg chg="del">
          <ac:chgData name="Stefan Jung" userId="7673a74c-98f4-476e-9937-a636c694d4df" providerId="ADAL" clId="{7BB5B9F3-6AEC-40BC-9B8A-70E0C7E87837}" dt="2022-11-09T21:13:31.125" v="4524" actId="700"/>
          <ac:spMkLst>
            <pc:docMk/>
            <pc:sldMk cId="3342406482" sldId="2142531787"/>
            <ac:spMk id="3" creationId="{43AB07BE-B949-4589-8CC6-428313AD1EB5}"/>
          </ac:spMkLst>
        </pc:spChg>
        <pc:spChg chg="del mod ord">
          <ac:chgData name="Stefan Jung" userId="7673a74c-98f4-476e-9937-a636c694d4df" providerId="ADAL" clId="{7BB5B9F3-6AEC-40BC-9B8A-70E0C7E87837}" dt="2022-11-09T21:13:31.125" v="4524" actId="700"/>
          <ac:spMkLst>
            <pc:docMk/>
            <pc:sldMk cId="3342406482" sldId="2142531787"/>
            <ac:spMk id="4" creationId="{69EE637E-DCA5-4078-94D3-33AD64C94304}"/>
          </ac:spMkLst>
        </pc:spChg>
        <pc:spChg chg="add mod ord">
          <ac:chgData name="Stefan Jung" userId="7673a74c-98f4-476e-9937-a636c694d4df" providerId="ADAL" clId="{7BB5B9F3-6AEC-40BC-9B8A-70E0C7E87837}" dt="2022-11-09T21:13:39.353" v="4540" actId="20577"/>
          <ac:spMkLst>
            <pc:docMk/>
            <pc:sldMk cId="3342406482" sldId="2142531787"/>
            <ac:spMk id="5" creationId="{CB1C5EBA-3182-4B82-8621-F0D317BB9530}"/>
          </ac:spMkLst>
        </pc:spChg>
        <pc:spChg chg="add mod ord">
          <ac:chgData name="Stefan Jung" userId="7673a74c-98f4-476e-9937-a636c694d4df" providerId="ADAL" clId="{7BB5B9F3-6AEC-40BC-9B8A-70E0C7E87837}" dt="2022-11-09T21:13:31.125" v="4524" actId="700"/>
          <ac:spMkLst>
            <pc:docMk/>
            <pc:sldMk cId="3342406482" sldId="2142531787"/>
            <ac:spMk id="6" creationId="{9E59B3B5-C51B-4B55-869D-679180D4BD85}"/>
          </ac:spMkLst>
        </pc:spChg>
      </pc:sldChg>
      <pc:sldChg chg="addSp delSp modSp new mod chgLayout">
        <pc:chgData name="Stefan Jung" userId="7673a74c-98f4-476e-9937-a636c694d4df" providerId="ADAL" clId="{7BB5B9F3-6AEC-40BC-9B8A-70E0C7E87837}" dt="2022-11-09T21:22:47.053" v="4959" actId="20577"/>
        <pc:sldMkLst>
          <pc:docMk/>
          <pc:sldMk cId="1328774056" sldId="2142531788"/>
        </pc:sldMkLst>
        <pc:spChg chg="del mod ord">
          <ac:chgData name="Stefan Jung" userId="7673a74c-98f4-476e-9937-a636c694d4df" providerId="ADAL" clId="{7BB5B9F3-6AEC-40BC-9B8A-70E0C7E87837}" dt="2022-11-09T21:13:46.981" v="4542" actId="700"/>
          <ac:spMkLst>
            <pc:docMk/>
            <pc:sldMk cId="1328774056" sldId="2142531788"/>
            <ac:spMk id="2" creationId="{D6A3A2A7-B76F-4355-9472-1F6E59F2E447}"/>
          </ac:spMkLst>
        </pc:spChg>
        <pc:spChg chg="del mod ord">
          <ac:chgData name="Stefan Jung" userId="7673a74c-98f4-476e-9937-a636c694d4df" providerId="ADAL" clId="{7BB5B9F3-6AEC-40BC-9B8A-70E0C7E87837}" dt="2022-11-09T21:13:46.981" v="4542" actId="700"/>
          <ac:spMkLst>
            <pc:docMk/>
            <pc:sldMk cId="1328774056" sldId="2142531788"/>
            <ac:spMk id="3" creationId="{26F09C00-2FE3-4BA2-B8A3-CC16B6B4D025}"/>
          </ac:spMkLst>
        </pc:spChg>
        <pc:spChg chg="add mod ord">
          <ac:chgData name="Stefan Jung" userId="7673a74c-98f4-476e-9937-a636c694d4df" providerId="ADAL" clId="{7BB5B9F3-6AEC-40BC-9B8A-70E0C7E87837}" dt="2022-11-09T21:13:50.220" v="4546" actId="20577"/>
          <ac:spMkLst>
            <pc:docMk/>
            <pc:sldMk cId="1328774056" sldId="2142531788"/>
            <ac:spMk id="4" creationId="{3ECF69C5-6962-4C0A-9464-DABB893BBFB3}"/>
          </ac:spMkLst>
        </pc:spChg>
        <pc:spChg chg="add mod ord">
          <ac:chgData name="Stefan Jung" userId="7673a74c-98f4-476e-9937-a636c694d4df" providerId="ADAL" clId="{7BB5B9F3-6AEC-40BC-9B8A-70E0C7E87837}" dt="2022-11-09T21:22:47.053" v="4959" actId="20577"/>
          <ac:spMkLst>
            <pc:docMk/>
            <pc:sldMk cId="1328774056" sldId="2142531788"/>
            <ac:spMk id="5" creationId="{2BB99EA3-9DD7-4E3C-9DFD-23CCB0298125}"/>
          </ac:spMkLst>
        </pc:spChg>
        <pc:spChg chg="add mod ord">
          <ac:chgData name="Stefan Jung" userId="7673a74c-98f4-476e-9937-a636c694d4df" providerId="ADAL" clId="{7BB5B9F3-6AEC-40BC-9B8A-70E0C7E87837}" dt="2022-11-09T21:13:46.981" v="4542" actId="700"/>
          <ac:spMkLst>
            <pc:docMk/>
            <pc:sldMk cId="1328774056" sldId="2142531788"/>
            <ac:spMk id="6" creationId="{DFB3E084-FC7B-4DB4-A2AE-960DD3ACED95}"/>
          </ac:spMkLst>
        </pc:spChg>
      </pc:sldChg>
      <pc:sldChg chg="addSp delSp modSp new mod chgLayout">
        <pc:chgData name="Stefan Jung" userId="7673a74c-98f4-476e-9937-a636c694d4df" providerId="ADAL" clId="{7BB5B9F3-6AEC-40BC-9B8A-70E0C7E87837}" dt="2022-11-09T21:30:26.292" v="5071" actId="20577"/>
        <pc:sldMkLst>
          <pc:docMk/>
          <pc:sldMk cId="3609731991" sldId="2142531789"/>
        </pc:sldMkLst>
        <pc:spChg chg="del mod ord">
          <ac:chgData name="Stefan Jung" userId="7673a74c-98f4-476e-9937-a636c694d4df" providerId="ADAL" clId="{7BB5B9F3-6AEC-40BC-9B8A-70E0C7E87837}" dt="2022-11-09T21:30:14.281" v="5039" actId="700"/>
          <ac:spMkLst>
            <pc:docMk/>
            <pc:sldMk cId="3609731991" sldId="2142531789"/>
            <ac:spMk id="2" creationId="{4CB7280D-5B7A-4BA3-B0E8-28FC75BA157E}"/>
          </ac:spMkLst>
        </pc:spChg>
        <pc:spChg chg="del">
          <ac:chgData name="Stefan Jung" userId="7673a74c-98f4-476e-9937-a636c694d4df" providerId="ADAL" clId="{7BB5B9F3-6AEC-40BC-9B8A-70E0C7E87837}" dt="2022-11-09T21:30:14.281" v="5039" actId="700"/>
          <ac:spMkLst>
            <pc:docMk/>
            <pc:sldMk cId="3609731991" sldId="2142531789"/>
            <ac:spMk id="3" creationId="{C83E649C-F827-4FAF-87B9-8A01FADA40F4}"/>
          </ac:spMkLst>
        </pc:spChg>
        <pc:spChg chg="del mod ord">
          <ac:chgData name="Stefan Jung" userId="7673a74c-98f4-476e-9937-a636c694d4df" providerId="ADAL" clId="{7BB5B9F3-6AEC-40BC-9B8A-70E0C7E87837}" dt="2022-11-09T21:30:14.281" v="5039" actId="700"/>
          <ac:spMkLst>
            <pc:docMk/>
            <pc:sldMk cId="3609731991" sldId="2142531789"/>
            <ac:spMk id="4" creationId="{B3197573-61AA-45A9-AB88-61044DEEF19D}"/>
          </ac:spMkLst>
        </pc:spChg>
        <pc:spChg chg="add mod ord">
          <ac:chgData name="Stefan Jung" userId="7673a74c-98f4-476e-9937-a636c694d4df" providerId="ADAL" clId="{7BB5B9F3-6AEC-40BC-9B8A-70E0C7E87837}" dt="2022-11-09T21:30:26.292" v="5071" actId="20577"/>
          <ac:spMkLst>
            <pc:docMk/>
            <pc:sldMk cId="3609731991" sldId="2142531789"/>
            <ac:spMk id="5" creationId="{7D7E78A5-2908-420F-9093-D3844B910962}"/>
          </ac:spMkLst>
        </pc:spChg>
        <pc:spChg chg="add mod ord">
          <ac:chgData name="Stefan Jung" userId="7673a74c-98f4-476e-9937-a636c694d4df" providerId="ADAL" clId="{7BB5B9F3-6AEC-40BC-9B8A-70E0C7E87837}" dt="2022-11-09T21:30:14.281" v="5039" actId="700"/>
          <ac:spMkLst>
            <pc:docMk/>
            <pc:sldMk cId="3609731991" sldId="2142531789"/>
            <ac:spMk id="6" creationId="{54D0633C-B850-422D-BB9D-1A9AE61CED29}"/>
          </ac:spMkLst>
        </pc:spChg>
      </pc:sldChg>
      <pc:sldChg chg="addSp delSp modSp new mod chgLayout">
        <pc:chgData name="Stefan Jung" userId="7673a74c-98f4-476e-9937-a636c694d4df" providerId="ADAL" clId="{7BB5B9F3-6AEC-40BC-9B8A-70E0C7E87837}" dt="2022-11-09T21:33:14.733" v="5124" actId="20577"/>
        <pc:sldMkLst>
          <pc:docMk/>
          <pc:sldMk cId="1585154040" sldId="2142531790"/>
        </pc:sldMkLst>
        <pc:spChg chg="del mod ord">
          <ac:chgData name="Stefan Jung" userId="7673a74c-98f4-476e-9937-a636c694d4df" providerId="ADAL" clId="{7BB5B9F3-6AEC-40BC-9B8A-70E0C7E87837}" dt="2022-11-09T21:32:55.442" v="5093" actId="700"/>
          <ac:spMkLst>
            <pc:docMk/>
            <pc:sldMk cId="1585154040" sldId="2142531790"/>
            <ac:spMk id="2" creationId="{2376B98C-93D5-42C6-8347-91C76FA4E547}"/>
          </ac:spMkLst>
        </pc:spChg>
        <pc:spChg chg="del">
          <ac:chgData name="Stefan Jung" userId="7673a74c-98f4-476e-9937-a636c694d4df" providerId="ADAL" clId="{7BB5B9F3-6AEC-40BC-9B8A-70E0C7E87837}" dt="2022-11-09T21:32:55.442" v="5093" actId="700"/>
          <ac:spMkLst>
            <pc:docMk/>
            <pc:sldMk cId="1585154040" sldId="2142531790"/>
            <ac:spMk id="3" creationId="{7E0C6893-5593-4668-A9F8-3773B4F766A7}"/>
          </ac:spMkLst>
        </pc:spChg>
        <pc:spChg chg="del mod ord">
          <ac:chgData name="Stefan Jung" userId="7673a74c-98f4-476e-9937-a636c694d4df" providerId="ADAL" clId="{7BB5B9F3-6AEC-40BC-9B8A-70E0C7E87837}" dt="2022-11-09T21:32:55.442" v="5093" actId="700"/>
          <ac:spMkLst>
            <pc:docMk/>
            <pc:sldMk cId="1585154040" sldId="2142531790"/>
            <ac:spMk id="4" creationId="{4C07103F-06AB-46F5-9EBA-0431B1E3219B}"/>
          </ac:spMkLst>
        </pc:spChg>
        <pc:spChg chg="add mod ord">
          <ac:chgData name="Stefan Jung" userId="7673a74c-98f4-476e-9937-a636c694d4df" providerId="ADAL" clId="{7BB5B9F3-6AEC-40BC-9B8A-70E0C7E87837}" dt="2022-11-09T21:33:14.733" v="5124" actId="20577"/>
          <ac:spMkLst>
            <pc:docMk/>
            <pc:sldMk cId="1585154040" sldId="2142531790"/>
            <ac:spMk id="5" creationId="{9CD261E4-8297-4C76-92D3-6B1F5C02CEC3}"/>
          </ac:spMkLst>
        </pc:spChg>
        <pc:spChg chg="add mod ord">
          <ac:chgData name="Stefan Jung" userId="7673a74c-98f4-476e-9937-a636c694d4df" providerId="ADAL" clId="{7BB5B9F3-6AEC-40BC-9B8A-70E0C7E87837}" dt="2022-11-09T21:32:55.442" v="5093" actId="700"/>
          <ac:spMkLst>
            <pc:docMk/>
            <pc:sldMk cId="1585154040" sldId="2142531790"/>
            <ac:spMk id="6" creationId="{99BBE27E-921A-45D7-A545-EF6AC4C62F42}"/>
          </ac:spMkLst>
        </pc:spChg>
      </pc:sldChg>
      <pc:sldMasterChg chg="modSldLayout">
        <pc:chgData name="Stefan Jung" userId="7673a74c-98f4-476e-9937-a636c694d4df" providerId="ADAL" clId="{7BB5B9F3-6AEC-40BC-9B8A-70E0C7E87837}" dt="2022-10-24T14:56:02.662" v="712" actId="2710"/>
        <pc:sldMasterMkLst>
          <pc:docMk/>
          <pc:sldMasterMk cId="1311947486" sldId="2147483648"/>
        </pc:sldMasterMkLst>
        <pc:sldLayoutChg chg="modSp">
          <pc:chgData name="Stefan Jung" userId="7673a74c-98f4-476e-9937-a636c694d4df" providerId="ADAL" clId="{7BB5B9F3-6AEC-40BC-9B8A-70E0C7E87837}" dt="2022-10-24T14:56:02.662" v="712" actId="2710"/>
          <pc:sldLayoutMkLst>
            <pc:docMk/>
            <pc:sldMasterMk cId="1311947486" sldId="2147483648"/>
            <pc:sldLayoutMk cId="3853246733" sldId="2147483654"/>
          </pc:sldLayoutMkLst>
          <pc:spChg chg="mod">
            <ac:chgData name="Stefan Jung" userId="7673a74c-98f4-476e-9937-a636c694d4df" providerId="ADAL" clId="{7BB5B9F3-6AEC-40BC-9B8A-70E0C7E87837}" dt="2022-10-24T14:56:02.662" v="712" actId="2710"/>
            <ac:spMkLst>
              <pc:docMk/>
              <pc:sldMasterMk cId="1311947486" sldId="2147483648"/>
              <pc:sldLayoutMk cId="3853246733" sldId="2147483654"/>
              <ac:spMk id="6" creationId="{4973751B-6E38-9149-BEB4-71384227A423}"/>
            </ac:spMkLst>
          </pc:spChg>
        </pc:sldLayoutChg>
      </pc:sldMasterChg>
    </pc:docChg>
  </pc:docChgLst>
  <pc:docChgLst>
    <pc:chgData name="Stefan Eike" userId="7673a74c-98f4-476e-9937-a636c694d4df" providerId="ADAL" clId="{7BB5B9F3-6AEC-40BC-9B8A-70E0C7E87837}"/>
    <pc:docChg chg="custSel addSld modSld">
      <pc:chgData name="Stefan Eike" userId="7673a74c-98f4-476e-9937-a636c694d4df" providerId="ADAL" clId="{7BB5B9F3-6AEC-40BC-9B8A-70E0C7E87837}" dt="2022-10-21T10:18:51.815" v="616" actId="20577"/>
      <pc:docMkLst>
        <pc:docMk/>
      </pc:docMkLst>
      <pc:sldChg chg="modSp mod">
        <pc:chgData name="Stefan Eike" userId="7673a74c-98f4-476e-9937-a636c694d4df" providerId="ADAL" clId="{7BB5B9F3-6AEC-40BC-9B8A-70E0C7E87837}" dt="2022-10-21T10:13:03.081" v="41" actId="20577"/>
        <pc:sldMkLst>
          <pc:docMk/>
          <pc:sldMk cId="3893344172" sldId="10014"/>
        </pc:sldMkLst>
        <pc:spChg chg="mod">
          <ac:chgData name="Stefan Eike" userId="7673a74c-98f4-476e-9937-a636c694d4df" providerId="ADAL" clId="{7BB5B9F3-6AEC-40BC-9B8A-70E0C7E87837}" dt="2022-10-21T10:12:52.560" v="13" actId="20577"/>
          <ac:spMkLst>
            <pc:docMk/>
            <pc:sldMk cId="3893344172" sldId="10014"/>
            <ac:spMk id="2" creationId="{F22A3CDA-3E4D-0B4C-AAEA-D9ABA8DBE655}"/>
          </ac:spMkLst>
        </pc:spChg>
        <pc:spChg chg="mod">
          <ac:chgData name="Stefan Eike" userId="7673a74c-98f4-476e-9937-a636c694d4df" providerId="ADAL" clId="{7BB5B9F3-6AEC-40BC-9B8A-70E0C7E87837}" dt="2022-10-21T10:13:03.081" v="41" actId="20577"/>
          <ac:spMkLst>
            <pc:docMk/>
            <pc:sldMk cId="3893344172" sldId="10014"/>
            <ac:spMk id="4" creationId="{19387904-0A9D-5849-AF31-AFB6D223CCF6}"/>
          </ac:spMkLst>
        </pc:spChg>
      </pc:sldChg>
      <pc:sldChg chg="addSp modSp new mod modClrScheme chgLayout">
        <pc:chgData name="Stefan Eike" userId="7673a74c-98f4-476e-9937-a636c694d4df" providerId="ADAL" clId="{7BB5B9F3-6AEC-40BC-9B8A-70E0C7E87837}" dt="2022-10-21T10:15:26.320" v="282" actId="20577"/>
        <pc:sldMkLst>
          <pc:docMk/>
          <pc:sldMk cId="2639962936" sldId="10016"/>
        </pc:sldMkLst>
        <pc:spChg chg="add mod">
          <ac:chgData name="Stefan Eike" userId="7673a74c-98f4-476e-9937-a636c694d4df" providerId="ADAL" clId="{7BB5B9F3-6AEC-40BC-9B8A-70E0C7E87837}" dt="2022-10-21T10:15:26.320" v="282" actId="20577"/>
          <ac:spMkLst>
            <pc:docMk/>
            <pc:sldMk cId="2639962936" sldId="10016"/>
            <ac:spMk id="2" creationId="{09DEF3FE-7843-4CF4-AA22-FDDF08D326E8}"/>
          </ac:spMkLst>
        </pc:spChg>
        <pc:spChg chg="add mod">
          <ac:chgData name="Stefan Eike" userId="7673a74c-98f4-476e-9937-a636c694d4df" providerId="ADAL" clId="{7BB5B9F3-6AEC-40BC-9B8A-70E0C7E87837}" dt="2022-10-21T10:13:39.697" v="139" actId="20577"/>
          <ac:spMkLst>
            <pc:docMk/>
            <pc:sldMk cId="2639962936" sldId="10016"/>
            <ac:spMk id="3" creationId="{E10A6B0F-1DC9-4099-BE52-D1E5C0BCD6E8}"/>
          </ac:spMkLst>
        </pc:spChg>
        <pc:spChg chg="add mod">
          <ac:chgData name="Stefan Eike" userId="7673a74c-98f4-476e-9937-a636c694d4df" providerId="ADAL" clId="{7BB5B9F3-6AEC-40BC-9B8A-70E0C7E87837}" dt="2022-10-21T10:13:10.905" v="43" actId="700"/>
          <ac:spMkLst>
            <pc:docMk/>
            <pc:sldMk cId="2639962936" sldId="10016"/>
            <ac:spMk id="4" creationId="{89043591-1511-4833-B8FE-4AE27E320172}"/>
          </ac:spMkLst>
        </pc:spChg>
      </pc:sldChg>
      <pc:sldChg chg="addSp delSp modSp new mod chgLayout">
        <pc:chgData name="Stefan Eike" userId="7673a74c-98f4-476e-9937-a636c694d4df" providerId="ADAL" clId="{7BB5B9F3-6AEC-40BC-9B8A-70E0C7E87837}" dt="2022-10-21T10:15:32.113" v="293" actId="6549"/>
        <pc:sldMkLst>
          <pc:docMk/>
          <pc:sldMk cId="3096956058" sldId="10017"/>
        </pc:sldMkLst>
        <pc:spChg chg="del mod ord">
          <ac:chgData name="Stefan Eike" userId="7673a74c-98f4-476e-9937-a636c694d4df" providerId="ADAL" clId="{7BB5B9F3-6AEC-40BC-9B8A-70E0C7E87837}" dt="2022-10-21T10:13:51.511" v="141" actId="700"/>
          <ac:spMkLst>
            <pc:docMk/>
            <pc:sldMk cId="3096956058" sldId="10017"/>
            <ac:spMk id="2" creationId="{3D3198FD-60E3-46A0-B344-6ED624321808}"/>
          </ac:spMkLst>
        </pc:spChg>
        <pc:spChg chg="del">
          <ac:chgData name="Stefan Eike" userId="7673a74c-98f4-476e-9937-a636c694d4df" providerId="ADAL" clId="{7BB5B9F3-6AEC-40BC-9B8A-70E0C7E87837}" dt="2022-10-21T10:13:51.511" v="141" actId="700"/>
          <ac:spMkLst>
            <pc:docMk/>
            <pc:sldMk cId="3096956058" sldId="10017"/>
            <ac:spMk id="3" creationId="{A178AA27-06E2-4E5D-895D-828C5FE63D13}"/>
          </ac:spMkLst>
        </pc:spChg>
        <pc:spChg chg="del mod ord">
          <ac:chgData name="Stefan Eike" userId="7673a74c-98f4-476e-9937-a636c694d4df" providerId="ADAL" clId="{7BB5B9F3-6AEC-40BC-9B8A-70E0C7E87837}" dt="2022-10-21T10:13:51.511" v="141" actId="700"/>
          <ac:spMkLst>
            <pc:docMk/>
            <pc:sldMk cId="3096956058" sldId="10017"/>
            <ac:spMk id="4" creationId="{4B1F5B32-D1EC-4D3A-B1A5-0BE49EE5F07D}"/>
          </ac:spMkLst>
        </pc:spChg>
        <pc:spChg chg="add mod ord">
          <ac:chgData name="Stefan Eike" userId="7673a74c-98f4-476e-9937-a636c694d4df" providerId="ADAL" clId="{7BB5B9F3-6AEC-40BC-9B8A-70E0C7E87837}" dt="2022-10-21T10:15:32.113" v="293" actId="6549"/>
          <ac:spMkLst>
            <pc:docMk/>
            <pc:sldMk cId="3096956058" sldId="10017"/>
            <ac:spMk id="5" creationId="{603804FC-32BC-4893-855E-6C7FED4AE276}"/>
          </ac:spMkLst>
        </pc:spChg>
        <pc:spChg chg="add mod ord">
          <ac:chgData name="Stefan Eike" userId="7673a74c-98f4-476e-9937-a636c694d4df" providerId="ADAL" clId="{7BB5B9F3-6AEC-40BC-9B8A-70E0C7E87837}" dt="2022-10-21T10:13:51.511" v="141" actId="700"/>
          <ac:spMkLst>
            <pc:docMk/>
            <pc:sldMk cId="3096956058" sldId="10017"/>
            <ac:spMk id="6" creationId="{D1959E58-385B-48A8-A2D4-CC120E558211}"/>
          </ac:spMkLst>
        </pc:spChg>
      </pc:sldChg>
      <pc:sldChg chg="addSp delSp modSp new mod chgLayout">
        <pc:chgData name="Stefan Eike" userId="7673a74c-98f4-476e-9937-a636c694d4df" providerId="ADAL" clId="{7BB5B9F3-6AEC-40BC-9B8A-70E0C7E87837}" dt="2022-10-21T10:14:19.255" v="194" actId="20577"/>
        <pc:sldMkLst>
          <pc:docMk/>
          <pc:sldMk cId="1027971281" sldId="10018"/>
        </pc:sldMkLst>
        <pc:spChg chg="del mod ord">
          <ac:chgData name="Stefan Eike" userId="7673a74c-98f4-476e-9937-a636c694d4df" providerId="ADAL" clId="{7BB5B9F3-6AEC-40BC-9B8A-70E0C7E87837}" dt="2022-10-21T10:14:06.689" v="159" actId="700"/>
          <ac:spMkLst>
            <pc:docMk/>
            <pc:sldMk cId="1027971281" sldId="10018"/>
            <ac:spMk id="2" creationId="{08622D54-1F57-4192-AD0E-C6D4B67399E7}"/>
          </ac:spMkLst>
        </pc:spChg>
        <pc:spChg chg="del mod ord">
          <ac:chgData name="Stefan Eike" userId="7673a74c-98f4-476e-9937-a636c694d4df" providerId="ADAL" clId="{7BB5B9F3-6AEC-40BC-9B8A-70E0C7E87837}" dt="2022-10-21T10:14:06.689" v="159" actId="700"/>
          <ac:spMkLst>
            <pc:docMk/>
            <pc:sldMk cId="1027971281" sldId="10018"/>
            <ac:spMk id="3" creationId="{6478E598-765B-487C-85EB-4AA66D4A3E4E}"/>
          </ac:spMkLst>
        </pc:spChg>
        <pc:spChg chg="add mod ord">
          <ac:chgData name="Stefan Eike" userId="7673a74c-98f4-476e-9937-a636c694d4df" providerId="ADAL" clId="{7BB5B9F3-6AEC-40BC-9B8A-70E0C7E87837}" dt="2022-10-21T10:14:19.255" v="194" actId="20577"/>
          <ac:spMkLst>
            <pc:docMk/>
            <pc:sldMk cId="1027971281" sldId="10018"/>
            <ac:spMk id="4" creationId="{C1907D3E-DE5A-4FD2-8978-6D095C3DFCF5}"/>
          </ac:spMkLst>
        </pc:spChg>
        <pc:spChg chg="add mod ord">
          <ac:chgData name="Stefan Eike" userId="7673a74c-98f4-476e-9937-a636c694d4df" providerId="ADAL" clId="{7BB5B9F3-6AEC-40BC-9B8A-70E0C7E87837}" dt="2022-10-21T10:14:06.689" v="159" actId="700"/>
          <ac:spMkLst>
            <pc:docMk/>
            <pc:sldMk cId="1027971281" sldId="10018"/>
            <ac:spMk id="5" creationId="{528CB2AC-3C16-44A2-BF89-303AC036099B}"/>
          </ac:spMkLst>
        </pc:spChg>
        <pc:spChg chg="add mod ord">
          <ac:chgData name="Stefan Eike" userId="7673a74c-98f4-476e-9937-a636c694d4df" providerId="ADAL" clId="{7BB5B9F3-6AEC-40BC-9B8A-70E0C7E87837}" dt="2022-10-21T10:14:06.689" v="159" actId="700"/>
          <ac:spMkLst>
            <pc:docMk/>
            <pc:sldMk cId="1027971281" sldId="10018"/>
            <ac:spMk id="6" creationId="{D142401F-902B-49AF-80FB-F84B3C24D0E5}"/>
          </ac:spMkLst>
        </pc:spChg>
      </pc:sldChg>
      <pc:sldChg chg="addSp delSp modSp new mod chgLayout">
        <pc:chgData name="Stefan Eike" userId="7673a74c-98f4-476e-9937-a636c694d4df" providerId="ADAL" clId="{7BB5B9F3-6AEC-40BC-9B8A-70E0C7E87837}" dt="2022-10-21T10:14:42.792" v="242" actId="20577"/>
        <pc:sldMkLst>
          <pc:docMk/>
          <pc:sldMk cId="1459853766" sldId="10019"/>
        </pc:sldMkLst>
        <pc:spChg chg="del">
          <ac:chgData name="Stefan Eike" userId="7673a74c-98f4-476e-9937-a636c694d4df" providerId="ADAL" clId="{7BB5B9F3-6AEC-40BC-9B8A-70E0C7E87837}" dt="2022-10-21T10:14:27.640" v="196" actId="700"/>
          <ac:spMkLst>
            <pc:docMk/>
            <pc:sldMk cId="1459853766" sldId="10019"/>
            <ac:spMk id="2" creationId="{46B53E8B-501D-4EF3-9017-9E37BE336C40}"/>
          </ac:spMkLst>
        </pc:spChg>
        <pc:spChg chg="del">
          <ac:chgData name="Stefan Eike" userId="7673a74c-98f4-476e-9937-a636c694d4df" providerId="ADAL" clId="{7BB5B9F3-6AEC-40BC-9B8A-70E0C7E87837}" dt="2022-10-21T10:14:27.640" v="196" actId="700"/>
          <ac:spMkLst>
            <pc:docMk/>
            <pc:sldMk cId="1459853766" sldId="10019"/>
            <ac:spMk id="3" creationId="{1CCCA67E-FF02-44AC-A588-A2E4CEF961DE}"/>
          </ac:spMkLst>
        </pc:spChg>
        <pc:spChg chg="del">
          <ac:chgData name="Stefan Eike" userId="7673a74c-98f4-476e-9937-a636c694d4df" providerId="ADAL" clId="{7BB5B9F3-6AEC-40BC-9B8A-70E0C7E87837}" dt="2022-10-21T10:14:27.640" v="196" actId="700"/>
          <ac:spMkLst>
            <pc:docMk/>
            <pc:sldMk cId="1459853766" sldId="10019"/>
            <ac:spMk id="4" creationId="{E9012F57-AD60-4111-A459-78A1244C2475}"/>
          </ac:spMkLst>
        </pc:spChg>
        <pc:spChg chg="add mod ord">
          <ac:chgData name="Stefan Eike" userId="7673a74c-98f4-476e-9937-a636c694d4df" providerId="ADAL" clId="{7BB5B9F3-6AEC-40BC-9B8A-70E0C7E87837}" dt="2022-10-21T10:14:33.960" v="216" actId="20577"/>
          <ac:spMkLst>
            <pc:docMk/>
            <pc:sldMk cId="1459853766" sldId="10019"/>
            <ac:spMk id="5" creationId="{70844EA1-9E1C-49B6-8667-FC7C0B8E0149}"/>
          </ac:spMkLst>
        </pc:spChg>
        <pc:spChg chg="add mod ord">
          <ac:chgData name="Stefan Eike" userId="7673a74c-98f4-476e-9937-a636c694d4df" providerId="ADAL" clId="{7BB5B9F3-6AEC-40BC-9B8A-70E0C7E87837}" dt="2022-10-21T10:14:42.792" v="242" actId="20577"/>
          <ac:spMkLst>
            <pc:docMk/>
            <pc:sldMk cId="1459853766" sldId="10019"/>
            <ac:spMk id="6" creationId="{4B596F5A-A7A4-412B-A3EE-98E972199E6E}"/>
          </ac:spMkLst>
        </pc:spChg>
        <pc:spChg chg="add mod ord">
          <ac:chgData name="Stefan Eike" userId="7673a74c-98f4-476e-9937-a636c694d4df" providerId="ADAL" clId="{7BB5B9F3-6AEC-40BC-9B8A-70E0C7E87837}" dt="2022-10-21T10:14:27.640" v="196" actId="700"/>
          <ac:spMkLst>
            <pc:docMk/>
            <pc:sldMk cId="1459853766" sldId="10019"/>
            <ac:spMk id="7" creationId="{F0C78343-CF75-4D78-A0D2-B261C885E61E}"/>
          </ac:spMkLst>
        </pc:spChg>
      </pc:sldChg>
      <pc:sldChg chg="addSp delSp modSp new mod chgLayout">
        <pc:chgData name="Stefan Eike" userId="7673a74c-98f4-476e-9937-a636c694d4df" providerId="ADAL" clId="{7BB5B9F3-6AEC-40BC-9B8A-70E0C7E87837}" dt="2022-10-21T10:14:56.440" v="261" actId="20577"/>
        <pc:sldMkLst>
          <pc:docMk/>
          <pc:sldMk cId="3811587462" sldId="10020"/>
        </pc:sldMkLst>
        <pc:spChg chg="del">
          <ac:chgData name="Stefan Eike" userId="7673a74c-98f4-476e-9937-a636c694d4df" providerId="ADAL" clId="{7BB5B9F3-6AEC-40BC-9B8A-70E0C7E87837}" dt="2022-10-21T10:14:52.112" v="244" actId="700"/>
          <ac:spMkLst>
            <pc:docMk/>
            <pc:sldMk cId="3811587462" sldId="10020"/>
            <ac:spMk id="2" creationId="{BA7D987A-6C20-4A54-B3F7-45F51979554F}"/>
          </ac:spMkLst>
        </pc:spChg>
        <pc:spChg chg="del">
          <ac:chgData name="Stefan Eike" userId="7673a74c-98f4-476e-9937-a636c694d4df" providerId="ADAL" clId="{7BB5B9F3-6AEC-40BC-9B8A-70E0C7E87837}" dt="2022-10-21T10:14:52.112" v="244" actId="700"/>
          <ac:spMkLst>
            <pc:docMk/>
            <pc:sldMk cId="3811587462" sldId="10020"/>
            <ac:spMk id="3" creationId="{FDFB5B93-5EE2-4D88-81EB-C3EDCB0D6225}"/>
          </ac:spMkLst>
        </pc:spChg>
        <pc:spChg chg="del">
          <ac:chgData name="Stefan Eike" userId="7673a74c-98f4-476e-9937-a636c694d4df" providerId="ADAL" clId="{7BB5B9F3-6AEC-40BC-9B8A-70E0C7E87837}" dt="2022-10-21T10:14:52.112" v="244" actId="700"/>
          <ac:spMkLst>
            <pc:docMk/>
            <pc:sldMk cId="3811587462" sldId="10020"/>
            <ac:spMk id="4" creationId="{140D5B31-40B7-4DCC-BBDA-2B2A7CA150A2}"/>
          </ac:spMkLst>
        </pc:spChg>
        <pc:spChg chg="add mod ord">
          <ac:chgData name="Stefan Eike" userId="7673a74c-98f4-476e-9937-a636c694d4df" providerId="ADAL" clId="{7BB5B9F3-6AEC-40BC-9B8A-70E0C7E87837}" dt="2022-10-21T10:14:56.440" v="261" actId="20577"/>
          <ac:spMkLst>
            <pc:docMk/>
            <pc:sldMk cId="3811587462" sldId="10020"/>
            <ac:spMk id="5" creationId="{E26E6A02-F912-4CAE-9242-7EA90FE89F12}"/>
          </ac:spMkLst>
        </pc:spChg>
        <pc:spChg chg="add mod ord">
          <ac:chgData name="Stefan Eike" userId="7673a74c-98f4-476e-9937-a636c694d4df" providerId="ADAL" clId="{7BB5B9F3-6AEC-40BC-9B8A-70E0C7E87837}" dt="2022-10-21T10:14:52.112" v="244" actId="700"/>
          <ac:spMkLst>
            <pc:docMk/>
            <pc:sldMk cId="3811587462" sldId="10020"/>
            <ac:spMk id="6" creationId="{76592F53-6DFB-4225-96D4-64ABB1D92834}"/>
          </ac:spMkLst>
        </pc:spChg>
        <pc:spChg chg="add mod ord">
          <ac:chgData name="Stefan Eike" userId="7673a74c-98f4-476e-9937-a636c694d4df" providerId="ADAL" clId="{7BB5B9F3-6AEC-40BC-9B8A-70E0C7E87837}" dt="2022-10-21T10:14:52.112" v="244" actId="700"/>
          <ac:spMkLst>
            <pc:docMk/>
            <pc:sldMk cId="3811587462" sldId="10020"/>
            <ac:spMk id="7" creationId="{813C620A-344B-4815-B9E4-AFE1B4918774}"/>
          </ac:spMkLst>
        </pc:spChg>
      </pc:sldChg>
      <pc:sldChg chg="modSp new mod">
        <pc:chgData name="Stefan Eike" userId="7673a74c-98f4-476e-9937-a636c694d4df" providerId="ADAL" clId="{7BB5B9F3-6AEC-40BC-9B8A-70E0C7E87837}" dt="2022-10-21T10:15:10.592" v="277" actId="20577"/>
        <pc:sldMkLst>
          <pc:docMk/>
          <pc:sldMk cId="2092695105" sldId="10021"/>
        </pc:sldMkLst>
        <pc:spChg chg="mod">
          <ac:chgData name="Stefan Eike" userId="7673a74c-98f4-476e-9937-a636c694d4df" providerId="ADAL" clId="{7BB5B9F3-6AEC-40BC-9B8A-70E0C7E87837}" dt="2022-10-21T10:15:10.592" v="277" actId="20577"/>
          <ac:spMkLst>
            <pc:docMk/>
            <pc:sldMk cId="2092695105" sldId="10021"/>
            <ac:spMk id="2" creationId="{7EBEFC9C-BD19-47C0-9EC6-ECF2F108FB38}"/>
          </ac:spMkLst>
        </pc:spChg>
      </pc:sldChg>
      <pc:sldChg chg="modSp new mod">
        <pc:chgData name="Stefan Eike" userId="7673a74c-98f4-476e-9937-a636c694d4df" providerId="ADAL" clId="{7BB5B9F3-6AEC-40BC-9B8A-70E0C7E87837}" dt="2022-10-21T10:17:49.960" v="559" actId="20577"/>
        <pc:sldMkLst>
          <pc:docMk/>
          <pc:sldMk cId="1646861308" sldId="10022"/>
        </pc:sldMkLst>
        <pc:spChg chg="mod">
          <ac:chgData name="Stefan Eike" userId="7673a74c-98f4-476e-9937-a636c694d4df" providerId="ADAL" clId="{7BB5B9F3-6AEC-40BC-9B8A-70E0C7E87837}" dt="2022-10-21T10:15:42.880" v="301" actId="20577"/>
          <ac:spMkLst>
            <pc:docMk/>
            <pc:sldMk cId="1646861308" sldId="10022"/>
            <ac:spMk id="2" creationId="{2E8C47F1-2404-4DE5-A7B5-6A26DA3D4683}"/>
          </ac:spMkLst>
        </pc:spChg>
        <pc:spChg chg="mod">
          <ac:chgData name="Stefan Eike" userId="7673a74c-98f4-476e-9937-a636c694d4df" providerId="ADAL" clId="{7BB5B9F3-6AEC-40BC-9B8A-70E0C7E87837}" dt="2022-10-21T10:17:49.960" v="559" actId="20577"/>
          <ac:spMkLst>
            <pc:docMk/>
            <pc:sldMk cId="1646861308" sldId="10022"/>
            <ac:spMk id="3" creationId="{33D1D479-FCE1-4CAD-85DE-4DBB22FD0BB8}"/>
          </ac:spMkLst>
        </pc:spChg>
      </pc:sldChg>
      <pc:sldChg chg="modSp new mod">
        <pc:chgData name="Stefan Eike" userId="7673a74c-98f4-476e-9937-a636c694d4df" providerId="ADAL" clId="{7BB5B9F3-6AEC-40BC-9B8A-70E0C7E87837}" dt="2022-10-21T10:18:51.815" v="616" actId="20577"/>
        <pc:sldMkLst>
          <pc:docMk/>
          <pc:sldMk cId="3738872700" sldId="10023"/>
        </pc:sldMkLst>
        <pc:spChg chg="mod">
          <ac:chgData name="Stefan Eike" userId="7673a74c-98f4-476e-9937-a636c694d4df" providerId="ADAL" clId="{7BB5B9F3-6AEC-40BC-9B8A-70E0C7E87837}" dt="2022-10-21T10:17:58.801" v="580" actId="20577"/>
          <ac:spMkLst>
            <pc:docMk/>
            <pc:sldMk cId="3738872700" sldId="10023"/>
            <ac:spMk id="2" creationId="{26E4B1D6-74F5-48F1-A11E-71D65BD72BCE}"/>
          </ac:spMkLst>
        </pc:spChg>
        <pc:spChg chg="mod">
          <ac:chgData name="Stefan Eike" userId="7673a74c-98f4-476e-9937-a636c694d4df" providerId="ADAL" clId="{7BB5B9F3-6AEC-40BC-9B8A-70E0C7E87837}" dt="2022-10-21T10:18:51.815" v="616" actId="20577"/>
          <ac:spMkLst>
            <pc:docMk/>
            <pc:sldMk cId="3738872700" sldId="10023"/>
            <ac:spMk id="3" creationId="{5499AA95-F1BB-4270-97C2-987D414AF5C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Sales by geography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C8-4B41-87E5-3018BC6FDE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C8-4B41-87E5-3018BC6FDE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C8-4B41-87E5-3018BC6FDE5A}"/>
              </c:ext>
            </c:extLst>
          </c:dPt>
          <c:cat>
            <c:strRef>
              <c:f>Sheet1!$A$2:$A$4</c:f>
              <c:strCache>
                <c:ptCount val="3"/>
                <c:pt idx="0">
                  <c:v>Americas</c:v>
                </c:pt>
                <c:pt idx="1">
                  <c:v>Asia Pacific</c:v>
                </c:pt>
                <c:pt idx="2">
                  <c:v>EMEA</c:v>
                </c:pt>
              </c:strCache>
            </c:strRef>
          </c:cat>
          <c:val>
            <c:numRef>
              <c:f>Sheet1!$B$2:$B$4</c:f>
              <c:numCache>
                <c:formatCode>General</c:formatCode>
                <c:ptCount val="3"/>
                <c:pt idx="0">
                  <c:v>0.53</c:v>
                </c:pt>
                <c:pt idx="1">
                  <c:v>0.1</c:v>
                </c:pt>
                <c:pt idx="2">
                  <c:v>0.37</c:v>
                </c:pt>
              </c:numCache>
            </c:numRef>
          </c:val>
          <c:extLst>
            <c:ext xmlns:c16="http://schemas.microsoft.com/office/drawing/2014/chart" uri="{C3380CC4-5D6E-409C-BE32-E72D297353CC}">
              <c16:uniqueId val="{00000000-8301-4602-9C72-DA4D52BF1C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21056-D5B3-444C-8D78-CA5677848AC7}"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3FC78D78-979C-41DE-BCCB-12BCF1B36A25}">
      <dgm:prSet phldrT="[Text]"/>
      <dgm:spPr/>
      <dgm:t>
        <a:bodyPr/>
        <a:lstStyle/>
        <a:p>
          <a:r>
            <a:rPr lang="en-US" dirty="0"/>
            <a:t>Get data</a:t>
          </a:r>
        </a:p>
      </dgm:t>
    </dgm:pt>
    <dgm:pt modelId="{F97FC8B8-ACA4-4B1F-A6C8-047927A4AC85}" type="parTrans" cxnId="{295F74FA-4073-4941-9C6A-BD2A0A33AA1C}">
      <dgm:prSet/>
      <dgm:spPr/>
      <dgm:t>
        <a:bodyPr/>
        <a:lstStyle/>
        <a:p>
          <a:endParaRPr lang="en-US"/>
        </a:p>
      </dgm:t>
    </dgm:pt>
    <dgm:pt modelId="{8C9946A5-AD38-4DF5-A550-00B86F75DB61}" type="sibTrans" cxnId="{295F74FA-4073-4941-9C6A-BD2A0A33AA1C}">
      <dgm:prSet/>
      <dgm:spPr/>
      <dgm:t>
        <a:bodyPr/>
        <a:lstStyle/>
        <a:p>
          <a:endParaRPr lang="en-US"/>
        </a:p>
      </dgm:t>
    </dgm:pt>
    <dgm:pt modelId="{F63B2217-E5BB-4890-8909-92490DFBF7FA}">
      <dgm:prSet phldrT="[Text]"/>
      <dgm:spPr/>
      <dgm:t>
        <a:bodyPr/>
        <a:lstStyle/>
        <a:p>
          <a:r>
            <a:rPr lang="en-US" dirty="0"/>
            <a:t>Convert data</a:t>
          </a:r>
        </a:p>
      </dgm:t>
    </dgm:pt>
    <dgm:pt modelId="{096F601D-F0A9-40A5-9F40-E2128C43318F}" type="parTrans" cxnId="{E537D96B-AAEE-47A2-9E6D-15368D1F6C31}">
      <dgm:prSet/>
      <dgm:spPr/>
      <dgm:t>
        <a:bodyPr/>
        <a:lstStyle/>
        <a:p>
          <a:endParaRPr lang="en-US"/>
        </a:p>
      </dgm:t>
    </dgm:pt>
    <dgm:pt modelId="{D7888C14-CA12-4A9D-9B1D-715775D1AB09}" type="sibTrans" cxnId="{E537D96B-AAEE-47A2-9E6D-15368D1F6C31}">
      <dgm:prSet/>
      <dgm:spPr/>
      <dgm:t>
        <a:bodyPr/>
        <a:lstStyle/>
        <a:p>
          <a:endParaRPr lang="en-US"/>
        </a:p>
      </dgm:t>
    </dgm:pt>
    <dgm:pt modelId="{284FC02D-EFCB-47FF-847E-F7DD9FA1DEBF}">
      <dgm:prSet phldrT="[Text]"/>
      <dgm:spPr/>
      <dgm:t>
        <a:bodyPr/>
        <a:lstStyle/>
        <a:p>
          <a:r>
            <a:rPr lang="en-US" dirty="0"/>
            <a:t>Update topic in repository</a:t>
          </a:r>
        </a:p>
      </dgm:t>
    </dgm:pt>
    <dgm:pt modelId="{B391DE79-8804-4CDB-87C8-F97A7A18CD9E}" type="parTrans" cxnId="{BD9BD791-0F89-4C0A-B4EF-24437CD1C175}">
      <dgm:prSet/>
      <dgm:spPr/>
      <dgm:t>
        <a:bodyPr/>
        <a:lstStyle/>
        <a:p>
          <a:endParaRPr lang="en-US"/>
        </a:p>
      </dgm:t>
    </dgm:pt>
    <dgm:pt modelId="{70E41613-F3DE-4428-8761-45D73A9FD146}" type="sibTrans" cxnId="{BD9BD791-0F89-4C0A-B4EF-24437CD1C175}">
      <dgm:prSet/>
      <dgm:spPr/>
      <dgm:t>
        <a:bodyPr/>
        <a:lstStyle/>
        <a:p>
          <a:endParaRPr lang="en-US"/>
        </a:p>
      </dgm:t>
    </dgm:pt>
    <dgm:pt modelId="{A0A29286-E809-4ED5-AE33-D79ED5D9193A}">
      <dgm:prSet/>
      <dgm:spPr/>
      <dgm:t>
        <a:bodyPr/>
        <a:lstStyle/>
        <a:p>
          <a:r>
            <a:rPr lang="en-US" dirty="0"/>
            <a:t>PIM REST API returns structured product data as JSON.</a:t>
          </a:r>
        </a:p>
      </dgm:t>
    </dgm:pt>
    <dgm:pt modelId="{4FD3C34B-11DB-416C-82CA-402567CECD1F}" type="parTrans" cxnId="{6FD3AB3F-CC31-4CE2-88FE-C4769EEE769F}">
      <dgm:prSet/>
      <dgm:spPr/>
      <dgm:t>
        <a:bodyPr/>
        <a:lstStyle/>
        <a:p>
          <a:endParaRPr lang="en-US"/>
        </a:p>
      </dgm:t>
    </dgm:pt>
    <dgm:pt modelId="{92E62437-1F82-42F6-8C10-D6143C1477FC}" type="sibTrans" cxnId="{6FD3AB3F-CC31-4CE2-88FE-C4769EEE769F}">
      <dgm:prSet/>
      <dgm:spPr/>
      <dgm:t>
        <a:bodyPr/>
        <a:lstStyle/>
        <a:p>
          <a:endParaRPr lang="en-US"/>
        </a:p>
      </dgm:t>
    </dgm:pt>
    <dgm:pt modelId="{7DD3FC6C-90CD-4207-9DF2-C945C226578B}">
      <dgm:prSet/>
      <dgm:spPr/>
      <dgm:t>
        <a:bodyPr/>
        <a:lstStyle/>
        <a:p>
          <a:r>
            <a:rPr lang="en-US" dirty="0"/>
            <a:t>Convert JSON </a:t>
          </a:r>
          <a:r>
            <a:rPr lang="en-US" dirty="0">
              <a:sym typeface="Wingdings" panose="05000000000000000000" pitchFamily="2" charset="2"/>
            </a:rPr>
            <a:t> XML  DITA Warehouse via XSLT.</a:t>
          </a:r>
          <a:endParaRPr lang="en-US" dirty="0"/>
        </a:p>
      </dgm:t>
    </dgm:pt>
    <dgm:pt modelId="{A9A3914E-4E2F-47BF-BAE0-D1D81706B8FA}" type="parTrans" cxnId="{53A5EF22-B2B1-4676-8118-016EA532EB39}">
      <dgm:prSet/>
      <dgm:spPr/>
      <dgm:t>
        <a:bodyPr/>
        <a:lstStyle/>
        <a:p>
          <a:endParaRPr lang="en-US"/>
        </a:p>
      </dgm:t>
    </dgm:pt>
    <dgm:pt modelId="{4EB58C13-E9B7-466A-A26D-537DD5A54102}" type="sibTrans" cxnId="{53A5EF22-B2B1-4676-8118-016EA532EB39}">
      <dgm:prSet/>
      <dgm:spPr/>
      <dgm:t>
        <a:bodyPr/>
        <a:lstStyle/>
        <a:p>
          <a:endParaRPr lang="en-US"/>
        </a:p>
      </dgm:t>
    </dgm:pt>
    <dgm:pt modelId="{4A16A234-36C3-4E1F-BDC3-BFCCB4B8D112}">
      <dgm:prSet/>
      <dgm:spPr/>
      <dgm:t>
        <a:bodyPr/>
        <a:lstStyle/>
        <a:p>
          <a:r>
            <a:rPr lang="en-US" dirty="0"/>
            <a:t>Check if warehouse topic exists in the Git repository. </a:t>
          </a:r>
          <a:br>
            <a:rPr lang="en-US" dirty="0"/>
          </a:br>
          <a:r>
            <a:rPr lang="en-US" dirty="0"/>
            <a:t>If yes, update it. If not, place it on the desktop.</a:t>
          </a:r>
        </a:p>
      </dgm:t>
    </dgm:pt>
    <dgm:pt modelId="{A22198E5-198D-40C3-80BE-94E04FEC7699}" type="parTrans" cxnId="{DA7F0FC8-8FA0-4FA4-964A-DC61BE539C89}">
      <dgm:prSet/>
      <dgm:spPr/>
      <dgm:t>
        <a:bodyPr/>
        <a:lstStyle/>
        <a:p>
          <a:endParaRPr lang="en-US"/>
        </a:p>
      </dgm:t>
    </dgm:pt>
    <dgm:pt modelId="{28F91014-0566-4BFB-93A0-C2823E9D1692}" type="sibTrans" cxnId="{DA7F0FC8-8FA0-4FA4-964A-DC61BE539C89}">
      <dgm:prSet/>
      <dgm:spPr/>
      <dgm:t>
        <a:bodyPr/>
        <a:lstStyle/>
        <a:p>
          <a:endParaRPr lang="en-US"/>
        </a:p>
      </dgm:t>
    </dgm:pt>
    <dgm:pt modelId="{6CB81249-CD69-4699-A195-BFC378516F8D}" type="pres">
      <dgm:prSet presAssocID="{EE321056-D5B3-444C-8D78-CA5677848AC7}" presName="outerComposite" presStyleCnt="0">
        <dgm:presLayoutVars>
          <dgm:chMax val="5"/>
          <dgm:dir/>
          <dgm:resizeHandles val="exact"/>
        </dgm:presLayoutVars>
      </dgm:prSet>
      <dgm:spPr/>
    </dgm:pt>
    <dgm:pt modelId="{B26E6226-3C8E-434D-8CD1-0DF3138A6B10}" type="pres">
      <dgm:prSet presAssocID="{EE321056-D5B3-444C-8D78-CA5677848AC7}" presName="dummyMaxCanvas" presStyleCnt="0">
        <dgm:presLayoutVars/>
      </dgm:prSet>
      <dgm:spPr/>
    </dgm:pt>
    <dgm:pt modelId="{A53B7E74-6AF6-4732-BAC6-2BB058D3E71E}" type="pres">
      <dgm:prSet presAssocID="{EE321056-D5B3-444C-8D78-CA5677848AC7}" presName="ThreeNodes_1" presStyleLbl="node1" presStyleIdx="0" presStyleCnt="3">
        <dgm:presLayoutVars>
          <dgm:bulletEnabled val="1"/>
        </dgm:presLayoutVars>
      </dgm:prSet>
      <dgm:spPr/>
    </dgm:pt>
    <dgm:pt modelId="{4B2CE777-060F-4965-BA01-9CFD804F46C7}" type="pres">
      <dgm:prSet presAssocID="{EE321056-D5B3-444C-8D78-CA5677848AC7}" presName="ThreeNodes_2" presStyleLbl="node1" presStyleIdx="1" presStyleCnt="3">
        <dgm:presLayoutVars>
          <dgm:bulletEnabled val="1"/>
        </dgm:presLayoutVars>
      </dgm:prSet>
      <dgm:spPr/>
    </dgm:pt>
    <dgm:pt modelId="{00453FBA-A718-4EE9-A196-430CDEA44082}" type="pres">
      <dgm:prSet presAssocID="{EE321056-D5B3-444C-8D78-CA5677848AC7}" presName="ThreeNodes_3" presStyleLbl="node1" presStyleIdx="2" presStyleCnt="3">
        <dgm:presLayoutVars>
          <dgm:bulletEnabled val="1"/>
        </dgm:presLayoutVars>
      </dgm:prSet>
      <dgm:spPr/>
    </dgm:pt>
    <dgm:pt modelId="{67A82285-292A-430B-A5EB-51CE69EBE474}" type="pres">
      <dgm:prSet presAssocID="{EE321056-D5B3-444C-8D78-CA5677848AC7}" presName="ThreeConn_1-2" presStyleLbl="fgAccFollowNode1" presStyleIdx="0" presStyleCnt="2">
        <dgm:presLayoutVars>
          <dgm:bulletEnabled val="1"/>
        </dgm:presLayoutVars>
      </dgm:prSet>
      <dgm:spPr/>
    </dgm:pt>
    <dgm:pt modelId="{F3FC5B02-7325-4638-84AC-CFFFF977CD61}" type="pres">
      <dgm:prSet presAssocID="{EE321056-D5B3-444C-8D78-CA5677848AC7}" presName="ThreeConn_2-3" presStyleLbl="fgAccFollowNode1" presStyleIdx="1" presStyleCnt="2">
        <dgm:presLayoutVars>
          <dgm:bulletEnabled val="1"/>
        </dgm:presLayoutVars>
      </dgm:prSet>
      <dgm:spPr/>
    </dgm:pt>
    <dgm:pt modelId="{3CD22B1B-8112-41C1-A8EB-0BBB47ED70F0}" type="pres">
      <dgm:prSet presAssocID="{EE321056-D5B3-444C-8D78-CA5677848AC7}" presName="ThreeNodes_1_text" presStyleLbl="node1" presStyleIdx="2" presStyleCnt="3">
        <dgm:presLayoutVars>
          <dgm:bulletEnabled val="1"/>
        </dgm:presLayoutVars>
      </dgm:prSet>
      <dgm:spPr/>
    </dgm:pt>
    <dgm:pt modelId="{49E12680-D381-4DA8-BAA1-1369FAB0163B}" type="pres">
      <dgm:prSet presAssocID="{EE321056-D5B3-444C-8D78-CA5677848AC7}" presName="ThreeNodes_2_text" presStyleLbl="node1" presStyleIdx="2" presStyleCnt="3">
        <dgm:presLayoutVars>
          <dgm:bulletEnabled val="1"/>
        </dgm:presLayoutVars>
      </dgm:prSet>
      <dgm:spPr/>
    </dgm:pt>
    <dgm:pt modelId="{2D407A22-7862-4774-90AE-666A8E96A5D5}" type="pres">
      <dgm:prSet presAssocID="{EE321056-D5B3-444C-8D78-CA5677848AC7}" presName="ThreeNodes_3_text" presStyleLbl="node1" presStyleIdx="2" presStyleCnt="3">
        <dgm:presLayoutVars>
          <dgm:bulletEnabled val="1"/>
        </dgm:presLayoutVars>
      </dgm:prSet>
      <dgm:spPr/>
    </dgm:pt>
  </dgm:ptLst>
  <dgm:cxnLst>
    <dgm:cxn modelId="{97469B04-EE61-4AEA-B3BA-166D21E769EF}" type="presOf" srcId="{284FC02D-EFCB-47FF-847E-F7DD9FA1DEBF}" destId="{00453FBA-A718-4EE9-A196-430CDEA44082}" srcOrd="0" destOrd="0" presId="urn:microsoft.com/office/officeart/2005/8/layout/vProcess5"/>
    <dgm:cxn modelId="{43B7090C-9D2D-4E9F-902B-A3B8A2E5CA57}" type="presOf" srcId="{4A16A234-36C3-4E1F-BDC3-BFCCB4B8D112}" destId="{00453FBA-A718-4EE9-A196-430CDEA44082}" srcOrd="0" destOrd="1" presId="urn:microsoft.com/office/officeart/2005/8/layout/vProcess5"/>
    <dgm:cxn modelId="{7D93800F-A048-42D2-AB2D-B6C88A6E15E8}" type="presOf" srcId="{A0A29286-E809-4ED5-AE33-D79ED5D9193A}" destId="{A53B7E74-6AF6-4732-BAC6-2BB058D3E71E}" srcOrd="0" destOrd="1" presId="urn:microsoft.com/office/officeart/2005/8/layout/vProcess5"/>
    <dgm:cxn modelId="{53A5EF22-B2B1-4676-8118-016EA532EB39}" srcId="{F63B2217-E5BB-4890-8909-92490DFBF7FA}" destId="{7DD3FC6C-90CD-4207-9DF2-C945C226578B}" srcOrd="0" destOrd="0" parTransId="{A9A3914E-4E2F-47BF-BAE0-D1D81706B8FA}" sibTransId="{4EB58C13-E9B7-466A-A26D-537DD5A54102}"/>
    <dgm:cxn modelId="{17740834-E264-486B-B71B-9BD8830F49E7}" type="presOf" srcId="{A0A29286-E809-4ED5-AE33-D79ED5D9193A}" destId="{3CD22B1B-8112-41C1-A8EB-0BBB47ED70F0}" srcOrd="1" destOrd="1" presId="urn:microsoft.com/office/officeart/2005/8/layout/vProcess5"/>
    <dgm:cxn modelId="{6FD3AB3F-CC31-4CE2-88FE-C4769EEE769F}" srcId="{3FC78D78-979C-41DE-BCCB-12BCF1B36A25}" destId="{A0A29286-E809-4ED5-AE33-D79ED5D9193A}" srcOrd="0" destOrd="0" parTransId="{4FD3C34B-11DB-416C-82CA-402567CECD1F}" sibTransId="{92E62437-1F82-42F6-8C10-D6143C1477FC}"/>
    <dgm:cxn modelId="{C7C6965C-4B1C-4124-A0CD-6594F77D198E}" type="presOf" srcId="{D7888C14-CA12-4A9D-9B1D-715775D1AB09}" destId="{F3FC5B02-7325-4638-84AC-CFFFF977CD61}" srcOrd="0" destOrd="0" presId="urn:microsoft.com/office/officeart/2005/8/layout/vProcess5"/>
    <dgm:cxn modelId="{FB214961-6468-4DBE-B7DD-E48569E1F1BE}" type="presOf" srcId="{8C9946A5-AD38-4DF5-A550-00B86F75DB61}" destId="{67A82285-292A-430B-A5EB-51CE69EBE474}" srcOrd="0" destOrd="0" presId="urn:microsoft.com/office/officeart/2005/8/layout/vProcess5"/>
    <dgm:cxn modelId="{E537D96B-AAEE-47A2-9E6D-15368D1F6C31}" srcId="{EE321056-D5B3-444C-8D78-CA5677848AC7}" destId="{F63B2217-E5BB-4890-8909-92490DFBF7FA}" srcOrd="1" destOrd="0" parTransId="{096F601D-F0A9-40A5-9F40-E2128C43318F}" sibTransId="{D7888C14-CA12-4A9D-9B1D-715775D1AB09}"/>
    <dgm:cxn modelId="{D0050B6F-E7F7-4BDD-A1B4-540D2D7458A1}" type="presOf" srcId="{F63B2217-E5BB-4890-8909-92490DFBF7FA}" destId="{49E12680-D381-4DA8-BAA1-1369FAB0163B}" srcOrd="1" destOrd="0" presId="urn:microsoft.com/office/officeart/2005/8/layout/vProcess5"/>
    <dgm:cxn modelId="{9D44C35A-DDCB-4775-B5E0-60343A02D82C}" type="presOf" srcId="{4A16A234-36C3-4E1F-BDC3-BFCCB4B8D112}" destId="{2D407A22-7862-4774-90AE-666A8E96A5D5}" srcOrd="1" destOrd="1" presId="urn:microsoft.com/office/officeart/2005/8/layout/vProcess5"/>
    <dgm:cxn modelId="{BD9BD791-0F89-4C0A-B4EF-24437CD1C175}" srcId="{EE321056-D5B3-444C-8D78-CA5677848AC7}" destId="{284FC02D-EFCB-47FF-847E-F7DD9FA1DEBF}" srcOrd="2" destOrd="0" parTransId="{B391DE79-8804-4CDB-87C8-F97A7A18CD9E}" sibTransId="{70E41613-F3DE-4428-8761-45D73A9FD146}"/>
    <dgm:cxn modelId="{E2E01694-8253-4A26-988D-36CB6AD4595E}" type="presOf" srcId="{7DD3FC6C-90CD-4207-9DF2-C945C226578B}" destId="{4B2CE777-060F-4965-BA01-9CFD804F46C7}" srcOrd="0" destOrd="1" presId="urn:microsoft.com/office/officeart/2005/8/layout/vProcess5"/>
    <dgm:cxn modelId="{FDDB1C94-6DC6-4C97-8E10-966CD66CE592}" type="presOf" srcId="{3FC78D78-979C-41DE-BCCB-12BCF1B36A25}" destId="{3CD22B1B-8112-41C1-A8EB-0BBB47ED70F0}" srcOrd="1" destOrd="0" presId="urn:microsoft.com/office/officeart/2005/8/layout/vProcess5"/>
    <dgm:cxn modelId="{63EB9F9B-0EB5-48A3-937D-A92A51693B15}" type="presOf" srcId="{284FC02D-EFCB-47FF-847E-F7DD9FA1DEBF}" destId="{2D407A22-7862-4774-90AE-666A8E96A5D5}" srcOrd="1" destOrd="0" presId="urn:microsoft.com/office/officeart/2005/8/layout/vProcess5"/>
    <dgm:cxn modelId="{D9B444BE-A265-4005-80EF-8DDB1B9FC4AD}" type="presOf" srcId="{F63B2217-E5BB-4890-8909-92490DFBF7FA}" destId="{4B2CE777-060F-4965-BA01-9CFD804F46C7}" srcOrd="0" destOrd="0" presId="urn:microsoft.com/office/officeart/2005/8/layout/vProcess5"/>
    <dgm:cxn modelId="{3CC56DC2-D50F-47A4-AF77-B02CFC5A20CC}" type="presOf" srcId="{3FC78D78-979C-41DE-BCCB-12BCF1B36A25}" destId="{A53B7E74-6AF6-4732-BAC6-2BB058D3E71E}" srcOrd="0" destOrd="0" presId="urn:microsoft.com/office/officeart/2005/8/layout/vProcess5"/>
    <dgm:cxn modelId="{DA7F0FC8-8FA0-4FA4-964A-DC61BE539C89}" srcId="{284FC02D-EFCB-47FF-847E-F7DD9FA1DEBF}" destId="{4A16A234-36C3-4E1F-BDC3-BFCCB4B8D112}" srcOrd="0" destOrd="0" parTransId="{A22198E5-198D-40C3-80BE-94E04FEC7699}" sibTransId="{28F91014-0566-4BFB-93A0-C2823E9D1692}"/>
    <dgm:cxn modelId="{16163ED5-5BBF-4D10-BF67-C618A3B47A3C}" type="presOf" srcId="{EE321056-D5B3-444C-8D78-CA5677848AC7}" destId="{6CB81249-CD69-4699-A195-BFC378516F8D}" srcOrd="0" destOrd="0" presId="urn:microsoft.com/office/officeart/2005/8/layout/vProcess5"/>
    <dgm:cxn modelId="{B7BD7DF4-108C-40A2-99B1-AEE649CFC6E3}" type="presOf" srcId="{7DD3FC6C-90CD-4207-9DF2-C945C226578B}" destId="{49E12680-D381-4DA8-BAA1-1369FAB0163B}" srcOrd="1" destOrd="1" presId="urn:microsoft.com/office/officeart/2005/8/layout/vProcess5"/>
    <dgm:cxn modelId="{295F74FA-4073-4941-9C6A-BD2A0A33AA1C}" srcId="{EE321056-D5B3-444C-8D78-CA5677848AC7}" destId="{3FC78D78-979C-41DE-BCCB-12BCF1B36A25}" srcOrd="0" destOrd="0" parTransId="{F97FC8B8-ACA4-4B1F-A6C8-047927A4AC85}" sibTransId="{8C9946A5-AD38-4DF5-A550-00B86F75DB61}"/>
    <dgm:cxn modelId="{DC8BE285-2E24-43A7-A5ED-6368BA02D634}" type="presParOf" srcId="{6CB81249-CD69-4699-A195-BFC378516F8D}" destId="{B26E6226-3C8E-434D-8CD1-0DF3138A6B10}" srcOrd="0" destOrd="0" presId="urn:microsoft.com/office/officeart/2005/8/layout/vProcess5"/>
    <dgm:cxn modelId="{75A32FFF-528F-44EF-89E6-23EDDB26900A}" type="presParOf" srcId="{6CB81249-CD69-4699-A195-BFC378516F8D}" destId="{A53B7E74-6AF6-4732-BAC6-2BB058D3E71E}" srcOrd="1" destOrd="0" presId="urn:microsoft.com/office/officeart/2005/8/layout/vProcess5"/>
    <dgm:cxn modelId="{80A36B03-C6BF-4E3B-8C62-FB0DFC63F64A}" type="presParOf" srcId="{6CB81249-CD69-4699-A195-BFC378516F8D}" destId="{4B2CE777-060F-4965-BA01-9CFD804F46C7}" srcOrd="2" destOrd="0" presId="urn:microsoft.com/office/officeart/2005/8/layout/vProcess5"/>
    <dgm:cxn modelId="{52C82202-B1FC-40DA-B9B0-42BED7422763}" type="presParOf" srcId="{6CB81249-CD69-4699-A195-BFC378516F8D}" destId="{00453FBA-A718-4EE9-A196-430CDEA44082}" srcOrd="3" destOrd="0" presId="urn:microsoft.com/office/officeart/2005/8/layout/vProcess5"/>
    <dgm:cxn modelId="{C3F5AF27-C166-4863-A1E4-FBED21ECDBC4}" type="presParOf" srcId="{6CB81249-CD69-4699-A195-BFC378516F8D}" destId="{67A82285-292A-430B-A5EB-51CE69EBE474}" srcOrd="4" destOrd="0" presId="urn:microsoft.com/office/officeart/2005/8/layout/vProcess5"/>
    <dgm:cxn modelId="{2070DD07-3C28-4200-910E-08B19EBC671C}" type="presParOf" srcId="{6CB81249-CD69-4699-A195-BFC378516F8D}" destId="{F3FC5B02-7325-4638-84AC-CFFFF977CD61}" srcOrd="5" destOrd="0" presId="urn:microsoft.com/office/officeart/2005/8/layout/vProcess5"/>
    <dgm:cxn modelId="{7E13FF14-D170-4547-8177-19C64C56C8EB}" type="presParOf" srcId="{6CB81249-CD69-4699-A195-BFC378516F8D}" destId="{3CD22B1B-8112-41C1-A8EB-0BBB47ED70F0}" srcOrd="6" destOrd="0" presId="urn:microsoft.com/office/officeart/2005/8/layout/vProcess5"/>
    <dgm:cxn modelId="{A05C6167-D6E4-4FE7-B737-248DA11F2056}" type="presParOf" srcId="{6CB81249-CD69-4699-A195-BFC378516F8D}" destId="{49E12680-D381-4DA8-BAA1-1369FAB0163B}" srcOrd="7" destOrd="0" presId="urn:microsoft.com/office/officeart/2005/8/layout/vProcess5"/>
    <dgm:cxn modelId="{84A4B950-6981-460B-9E56-B13063419006}" type="presParOf" srcId="{6CB81249-CD69-4699-A195-BFC378516F8D}" destId="{2D407A22-7862-4774-90AE-666A8E96A5D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B7E74-6AF6-4732-BAC6-2BB058D3E71E}">
      <dsp:nvSpPr>
        <dsp:cNvPr id="0" name=""/>
        <dsp:cNvSpPr/>
      </dsp:nvSpPr>
      <dsp:spPr>
        <a:xfrm>
          <a:off x="0" y="0"/>
          <a:ext cx="6871448" cy="10002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Get data</a:t>
          </a:r>
        </a:p>
        <a:p>
          <a:pPr marL="171450" lvl="1" indent="-171450" algn="l" defTabSz="711200">
            <a:lnSpc>
              <a:spcPct val="90000"/>
            </a:lnSpc>
            <a:spcBef>
              <a:spcPct val="0"/>
            </a:spcBef>
            <a:spcAft>
              <a:spcPct val="15000"/>
            </a:spcAft>
            <a:buChar char="•"/>
          </a:pPr>
          <a:r>
            <a:rPr lang="en-US" sz="1600" kern="1200" dirty="0"/>
            <a:t>PIM REST API returns structured product data as JSON.</a:t>
          </a:r>
        </a:p>
      </dsp:txBody>
      <dsp:txXfrm>
        <a:off x="29296" y="29296"/>
        <a:ext cx="5792117" cy="941642"/>
      </dsp:txXfrm>
    </dsp:sp>
    <dsp:sp modelId="{4B2CE777-060F-4965-BA01-9CFD804F46C7}">
      <dsp:nvSpPr>
        <dsp:cNvPr id="0" name=""/>
        <dsp:cNvSpPr/>
      </dsp:nvSpPr>
      <dsp:spPr>
        <a:xfrm>
          <a:off x="606304" y="1166939"/>
          <a:ext cx="6871448" cy="10002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Convert data</a:t>
          </a:r>
        </a:p>
        <a:p>
          <a:pPr marL="171450" lvl="1" indent="-171450" algn="l" defTabSz="711200">
            <a:lnSpc>
              <a:spcPct val="90000"/>
            </a:lnSpc>
            <a:spcBef>
              <a:spcPct val="0"/>
            </a:spcBef>
            <a:spcAft>
              <a:spcPct val="15000"/>
            </a:spcAft>
            <a:buChar char="•"/>
          </a:pPr>
          <a:r>
            <a:rPr lang="en-US" sz="1600" kern="1200" dirty="0"/>
            <a:t>Convert JSON </a:t>
          </a:r>
          <a:r>
            <a:rPr lang="en-US" sz="1600" kern="1200" dirty="0">
              <a:sym typeface="Wingdings" panose="05000000000000000000" pitchFamily="2" charset="2"/>
            </a:rPr>
            <a:t> XML  DITA Warehouse via XSLT.</a:t>
          </a:r>
          <a:endParaRPr lang="en-US" sz="1600" kern="1200" dirty="0"/>
        </a:p>
      </dsp:txBody>
      <dsp:txXfrm>
        <a:off x="635600" y="1196235"/>
        <a:ext cx="5556399" cy="941642"/>
      </dsp:txXfrm>
    </dsp:sp>
    <dsp:sp modelId="{00453FBA-A718-4EE9-A196-430CDEA44082}">
      <dsp:nvSpPr>
        <dsp:cNvPr id="0" name=""/>
        <dsp:cNvSpPr/>
      </dsp:nvSpPr>
      <dsp:spPr>
        <a:xfrm>
          <a:off x="1212608" y="2333879"/>
          <a:ext cx="6871448" cy="10002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Update topic in repository</a:t>
          </a:r>
        </a:p>
        <a:p>
          <a:pPr marL="171450" lvl="1" indent="-171450" algn="l" defTabSz="711200">
            <a:lnSpc>
              <a:spcPct val="90000"/>
            </a:lnSpc>
            <a:spcBef>
              <a:spcPct val="0"/>
            </a:spcBef>
            <a:spcAft>
              <a:spcPct val="15000"/>
            </a:spcAft>
            <a:buChar char="•"/>
          </a:pPr>
          <a:r>
            <a:rPr lang="en-US" sz="1600" kern="1200" dirty="0"/>
            <a:t>Check if warehouse topic exists in the Git repository. </a:t>
          </a:r>
          <a:br>
            <a:rPr lang="en-US" sz="1600" kern="1200" dirty="0"/>
          </a:br>
          <a:r>
            <a:rPr lang="en-US" sz="1600" kern="1200" dirty="0"/>
            <a:t>If yes, update it. If not, place it on the desktop.</a:t>
          </a:r>
        </a:p>
      </dsp:txBody>
      <dsp:txXfrm>
        <a:off x="1241904" y="2363175"/>
        <a:ext cx="5556399" cy="941642"/>
      </dsp:txXfrm>
    </dsp:sp>
    <dsp:sp modelId="{67A82285-292A-430B-A5EB-51CE69EBE474}">
      <dsp:nvSpPr>
        <dsp:cNvPr id="0" name=""/>
        <dsp:cNvSpPr/>
      </dsp:nvSpPr>
      <dsp:spPr>
        <a:xfrm>
          <a:off x="6221296" y="758510"/>
          <a:ext cx="650152" cy="65015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367580" y="758510"/>
        <a:ext cx="357584" cy="489239"/>
      </dsp:txXfrm>
    </dsp:sp>
    <dsp:sp modelId="{F3FC5B02-7325-4638-84AC-CFFFF977CD61}">
      <dsp:nvSpPr>
        <dsp:cNvPr id="0" name=""/>
        <dsp:cNvSpPr/>
      </dsp:nvSpPr>
      <dsp:spPr>
        <a:xfrm>
          <a:off x="6827600" y="1918782"/>
          <a:ext cx="650152" cy="650152"/>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973884" y="1918782"/>
        <a:ext cx="357584" cy="4892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C702B0-FCEB-4EA3-A56C-754267652687}" type="datetimeFigureOut">
              <a:rPr lang="en-GB" smtClean="0"/>
              <a:t>09/11/2022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7E02214-CCF2-4841-B843-1531CCE7DA5A}" type="slidenum">
              <a:rPr lang="en-GB" smtClean="0"/>
              <a:t>‹#›</a:t>
            </a:fld>
            <a:endParaRPr lang="en-GB"/>
          </a:p>
        </p:txBody>
      </p:sp>
    </p:spTree>
    <p:extLst>
      <p:ext uri="{BB962C8B-B14F-4D97-AF65-F5344CB8AC3E}">
        <p14:creationId xmlns:p14="http://schemas.microsoft.com/office/powerpoint/2010/main" val="341035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7E02214-CCF2-4841-B843-1531CCE7DA5A}" type="slidenum">
              <a:rPr lang="en-GB" smtClean="0"/>
              <a:t>1</a:t>
            </a:fld>
            <a:endParaRPr lang="en-GB"/>
          </a:p>
        </p:txBody>
      </p:sp>
    </p:spTree>
    <p:extLst>
      <p:ext uri="{BB962C8B-B14F-4D97-AF65-F5344CB8AC3E}">
        <p14:creationId xmlns:p14="http://schemas.microsoft.com/office/powerpoint/2010/main" val="1359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p>
        </p:txBody>
      </p:sp>
      <p:sp>
        <p:nvSpPr>
          <p:cNvPr id="4" name="Platshållare för bildnummer 3"/>
          <p:cNvSpPr>
            <a:spLocks noGrp="1"/>
          </p:cNvSpPr>
          <p:nvPr>
            <p:ph type="sldNum" sz="quarter" idx="5"/>
          </p:nvPr>
        </p:nvSpPr>
        <p:spPr/>
        <p:txBody>
          <a:bodyPr/>
          <a:lstStyle/>
          <a:p>
            <a:fld id="{17E02214-CCF2-4841-B843-1531CCE7DA5A}" type="slidenum">
              <a:rPr lang="en-GB" smtClean="0"/>
              <a:t>5</a:t>
            </a:fld>
            <a:endParaRPr lang="en-GB"/>
          </a:p>
        </p:txBody>
      </p:sp>
    </p:spTree>
    <p:extLst>
      <p:ext uri="{BB962C8B-B14F-4D97-AF65-F5344CB8AC3E}">
        <p14:creationId xmlns:p14="http://schemas.microsoft.com/office/powerpoint/2010/main" val="428215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7E02214-CCF2-4841-B843-1531CCE7DA5A}" type="slidenum">
              <a:rPr lang="en-GB" smtClean="0"/>
              <a:t>6</a:t>
            </a:fld>
            <a:endParaRPr lang="en-GB"/>
          </a:p>
        </p:txBody>
      </p:sp>
    </p:spTree>
    <p:extLst>
      <p:ext uri="{BB962C8B-B14F-4D97-AF65-F5344CB8AC3E}">
        <p14:creationId xmlns:p14="http://schemas.microsoft.com/office/powerpoint/2010/main" val="788066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V EMEA">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D37358-EF5E-ED44-B6EA-40FF820CE2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9" name="Rectangle 8">
            <a:extLst>
              <a:ext uri="{FF2B5EF4-FFF2-40B4-BE49-F238E27FC236}">
                <a16:creationId xmlns:a16="http://schemas.microsoft.com/office/drawing/2014/main" id="{71B1BE75-5247-7F42-8818-BB5250860012}"/>
              </a:ext>
            </a:extLst>
          </p:cNvPr>
          <p:cNvSpPr/>
          <p:nvPr userDrawn="1"/>
        </p:nvSpPr>
        <p:spPr>
          <a:xfrm>
            <a:off x="1" y="1"/>
            <a:ext cx="12191999" cy="685799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00" dirty="0"/>
          </a:p>
        </p:txBody>
      </p:sp>
      <p:sp>
        <p:nvSpPr>
          <p:cNvPr id="10" name="Subtitle 2">
            <a:extLst>
              <a:ext uri="{FF2B5EF4-FFF2-40B4-BE49-F238E27FC236}">
                <a16:creationId xmlns:a16="http://schemas.microsoft.com/office/drawing/2014/main" id="{6F93FA53-99E9-8E4D-A2B3-FA74631473FD}"/>
              </a:ext>
            </a:extLst>
          </p:cNvPr>
          <p:cNvSpPr>
            <a:spLocks noGrp="1"/>
          </p:cNvSpPr>
          <p:nvPr>
            <p:ph type="subTitle" idx="1" hasCustomPrompt="1"/>
          </p:nvPr>
        </p:nvSpPr>
        <p:spPr>
          <a:xfrm>
            <a:off x="407989" y="1026309"/>
            <a:ext cx="9828211" cy="341332"/>
          </a:xfrm>
          <a:noFill/>
        </p:spPr>
        <p:txBody>
          <a:bodyPr lIns="0" tIns="0" rIns="0" bIns="0">
            <a:noAutofit/>
          </a:bodyPr>
          <a:lstStyle>
            <a:lvl1pPr marL="0" indent="0" algn="l">
              <a:buNone/>
              <a:defRPr sz="2400" b="1" i="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Text Placeholder 23">
            <a:extLst>
              <a:ext uri="{FF2B5EF4-FFF2-40B4-BE49-F238E27FC236}">
                <a16:creationId xmlns:a16="http://schemas.microsoft.com/office/drawing/2014/main" id="{15082287-FF94-644C-94BD-7A3F0F7267C7}"/>
              </a:ext>
            </a:extLst>
          </p:cNvPr>
          <p:cNvSpPr>
            <a:spLocks noGrp="1"/>
          </p:cNvSpPr>
          <p:nvPr>
            <p:ph type="body" sz="quarter" idx="14" hasCustomPrompt="1"/>
          </p:nvPr>
        </p:nvSpPr>
        <p:spPr>
          <a:xfrm>
            <a:off x="412752" y="1412875"/>
            <a:ext cx="9828211" cy="303374"/>
          </a:xfrm>
        </p:spPr>
        <p:txBody>
          <a:bodyPr lIns="0" tIns="0" rIns="0" bIns="0">
            <a:normAutofit/>
          </a:bodyPr>
          <a:lstStyle>
            <a:lvl1pPr marL="0" indent="0">
              <a:buNone/>
              <a:defRPr sz="1600" cap="none" baseline="0">
                <a:solidFill>
                  <a:schemeClr val="bg1"/>
                </a:solidFill>
              </a:defRPr>
            </a:lvl1pPr>
            <a:lvl2pPr marL="108363" indent="0">
              <a:buNone/>
              <a:defRPr cap="all" baseline="0">
                <a:solidFill>
                  <a:schemeClr val="bg1"/>
                </a:solidFill>
              </a:defRPr>
            </a:lvl2pPr>
            <a:lvl3pPr marL="288000" indent="0">
              <a:buNone/>
              <a:defRPr cap="all" baseline="0">
                <a:solidFill>
                  <a:schemeClr val="bg1"/>
                </a:solidFill>
              </a:defRPr>
            </a:lvl3pPr>
            <a:lvl4pPr marL="468000" indent="0">
              <a:buNone/>
              <a:defRPr cap="all" baseline="0">
                <a:solidFill>
                  <a:schemeClr val="bg1"/>
                </a:solidFill>
              </a:defRPr>
            </a:lvl4pPr>
            <a:lvl5pPr marL="648000" indent="0">
              <a:buNone/>
              <a:defRPr cap="all" baseline="0">
                <a:solidFill>
                  <a:schemeClr val="bg1"/>
                </a:solidFill>
              </a:defRPr>
            </a:lvl5pPr>
          </a:lstStyle>
          <a:p>
            <a:pPr lvl="0"/>
            <a:r>
              <a:rPr lang="en-US" dirty="0"/>
              <a:t>Click to add Name &amp; Date</a:t>
            </a:r>
          </a:p>
        </p:txBody>
      </p:sp>
      <p:pic>
        <p:nvPicPr>
          <p:cNvPr id="12" name="Picture 11">
            <a:extLst>
              <a:ext uri="{FF2B5EF4-FFF2-40B4-BE49-F238E27FC236}">
                <a16:creationId xmlns:a16="http://schemas.microsoft.com/office/drawing/2014/main" id="{B907D5B6-27FC-A848-872C-D7F645112E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36199" y="6465600"/>
            <a:ext cx="1547814" cy="203722"/>
          </a:xfrm>
          <a:prstGeom prst="rect">
            <a:avLst/>
          </a:prstGeom>
        </p:spPr>
      </p:pic>
      <p:sp>
        <p:nvSpPr>
          <p:cNvPr id="13" name="Title 1">
            <a:extLst>
              <a:ext uri="{FF2B5EF4-FFF2-40B4-BE49-F238E27FC236}">
                <a16:creationId xmlns:a16="http://schemas.microsoft.com/office/drawing/2014/main" id="{C1BB79EB-F5D3-A346-AAE3-AE85393E5862}"/>
              </a:ext>
            </a:extLst>
          </p:cNvPr>
          <p:cNvSpPr>
            <a:spLocks noGrp="1"/>
          </p:cNvSpPr>
          <p:nvPr>
            <p:ph type="ctrTitle" hasCustomPrompt="1"/>
          </p:nvPr>
        </p:nvSpPr>
        <p:spPr>
          <a:xfrm>
            <a:off x="407988" y="404812"/>
            <a:ext cx="9828211" cy="443198"/>
          </a:xfrm>
          <a:noFill/>
        </p:spPr>
        <p:txBody>
          <a:bodyPr lIns="0" tIns="0" rIns="0" bIns="0" anchor="t" anchorCtr="0">
            <a:spAutoFit/>
          </a:bodyPr>
          <a:lstStyle>
            <a:lvl1pPr algn="l">
              <a:defRPr sz="3200" b="0" i="0" cap="all" baseline="0">
                <a:solidFill>
                  <a:schemeClr val="bg1"/>
                </a:solidFill>
                <a:latin typeface="Arial Black" panose="020B0604020202020204" pitchFamily="34" charset="0"/>
              </a:defRPr>
            </a:lvl1pPr>
          </a:lstStyle>
          <a:p>
            <a:r>
              <a:rPr lang="en-US" dirty="0"/>
              <a:t>Click to add Title</a:t>
            </a:r>
          </a:p>
        </p:txBody>
      </p:sp>
    </p:spTree>
    <p:extLst>
      <p:ext uri="{BB962C8B-B14F-4D97-AF65-F5344CB8AC3E}">
        <p14:creationId xmlns:p14="http://schemas.microsoft.com/office/powerpoint/2010/main" val="41812604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9" name="Picture Placeholder 8">
            <a:extLst>
              <a:ext uri="{FF2B5EF4-FFF2-40B4-BE49-F238E27FC236}">
                <a16:creationId xmlns:a16="http://schemas.microsoft.com/office/drawing/2014/main" id="{8159BD59-6806-D04E-8F8E-3D2ABDF680B4}"/>
              </a:ext>
            </a:extLst>
          </p:cNvPr>
          <p:cNvSpPr>
            <a:spLocks noGrp="1"/>
          </p:cNvSpPr>
          <p:nvPr>
            <p:ph type="pic" sz="quarter" idx="14"/>
          </p:nvPr>
        </p:nvSpPr>
        <p:spPr>
          <a:xfrm>
            <a:off x="6311900" y="1412875"/>
            <a:ext cx="5472112" cy="4500563"/>
          </a:xfrm>
        </p:spPr>
        <p:txBody>
          <a:bodyPr>
            <a:noAutofit/>
          </a:bodyPr>
          <a:lstStyle/>
          <a:p>
            <a:r>
              <a:rPr lang="en-US"/>
              <a:t>Click icon to add picture</a:t>
            </a:r>
            <a:endParaRPr lang="en-SE"/>
          </a:p>
        </p:txBody>
      </p:sp>
      <p:sp>
        <p:nvSpPr>
          <p:cNvPr id="13" name="Text Placeholder 12">
            <a:extLst>
              <a:ext uri="{FF2B5EF4-FFF2-40B4-BE49-F238E27FC236}">
                <a16:creationId xmlns:a16="http://schemas.microsoft.com/office/drawing/2014/main" id="{D8A5FC92-BF52-3A43-986F-C036E1F6C0F6}"/>
              </a:ext>
            </a:extLst>
          </p:cNvPr>
          <p:cNvSpPr>
            <a:spLocks noGrp="1"/>
          </p:cNvSpPr>
          <p:nvPr>
            <p:ph type="body" sz="quarter" idx="15"/>
          </p:nvPr>
        </p:nvSpPr>
        <p:spPr>
          <a:xfrm>
            <a:off x="407988" y="1412875"/>
            <a:ext cx="5472112" cy="4500563"/>
          </a:xfrm>
        </p:spPr>
        <p:txBody>
          <a:bodyPr>
            <a:noAutofit/>
          </a:bodyPr>
          <a:lstStyle>
            <a:lvl1pPr marL="0" indent="0">
              <a:buFontTx/>
              <a:buNone/>
              <a:defRPr baseline="0">
                <a:solidFill>
                  <a:schemeClr val="tx1"/>
                </a:solidFill>
              </a:defRPr>
            </a:lvl1pPr>
            <a:lvl2pPr marL="252000" indent="0">
              <a:buFontTx/>
              <a:buNone/>
              <a:defRPr baseline="0">
                <a:solidFill>
                  <a:schemeClr val="tx1"/>
                </a:solidFill>
              </a:defRPr>
            </a:lvl2pPr>
            <a:lvl3pPr marL="504000" indent="0">
              <a:buFontTx/>
              <a:buNone/>
              <a:defRPr baseline="0">
                <a:solidFill>
                  <a:schemeClr val="tx1"/>
                </a:solidFill>
              </a:defRPr>
            </a:lvl3pPr>
            <a:lvl4pPr marL="756000" indent="0">
              <a:buFontTx/>
              <a:buNone/>
              <a:defRPr baseline="0">
                <a:solidFill>
                  <a:schemeClr val="tx1"/>
                </a:solidFill>
              </a:defRPr>
            </a:lvl4pPr>
            <a:lvl5pPr marL="1008000" indent="0">
              <a:buFontTx/>
              <a:buNone/>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31B972B2-A782-2F4C-911D-AE68FE900D35}"/>
              </a:ext>
            </a:extLst>
          </p:cNvPr>
          <p:cNvSpPr>
            <a:spLocks noGrp="1"/>
          </p:cNvSpPr>
          <p:nvPr>
            <p:ph type="body" sz="quarter" idx="18" hasCustomPrompt="1"/>
          </p:nvPr>
        </p:nvSpPr>
        <p:spPr>
          <a:xfrm>
            <a:off x="407988" y="847063"/>
            <a:ext cx="9817968" cy="431800"/>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Tree>
    <p:extLst>
      <p:ext uri="{BB962C8B-B14F-4D97-AF65-F5344CB8AC3E}">
        <p14:creationId xmlns:p14="http://schemas.microsoft.com/office/powerpoint/2010/main" val="3095625653"/>
      </p:ext>
    </p:extLst>
  </p:cSld>
  <p:clrMapOvr>
    <a:masterClrMapping/>
  </p:clrMapOvr>
  <p:extLst>
    <p:ext uri="{DCECCB84-F9BA-43D5-87BE-67443E8EF086}">
      <p15:sldGuideLst xmlns:p15="http://schemas.microsoft.com/office/powerpoint/2012/main">
        <p15:guide id="1" orient="horz" pos="2160">
          <p15:clr>
            <a:srgbClr val="547EBF"/>
          </p15:clr>
        </p15:guide>
        <p15:guide id="2" orient="horz" pos="52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8" name="Text Placeholder 12">
            <a:extLst>
              <a:ext uri="{FF2B5EF4-FFF2-40B4-BE49-F238E27FC236}">
                <a16:creationId xmlns:a16="http://schemas.microsoft.com/office/drawing/2014/main" id="{90E3104A-8E1C-5A4A-AC74-8D46D5189C4F}"/>
              </a:ext>
            </a:extLst>
          </p:cNvPr>
          <p:cNvSpPr>
            <a:spLocks noGrp="1"/>
          </p:cNvSpPr>
          <p:nvPr>
            <p:ph type="body" sz="quarter" idx="18" hasCustomPrompt="1"/>
          </p:nvPr>
        </p:nvSpPr>
        <p:spPr>
          <a:xfrm>
            <a:off x="407988" y="846000"/>
            <a:ext cx="9817968" cy="362112"/>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
        <p:nvSpPr>
          <p:cNvPr id="12" name="Content Placeholder 5">
            <a:extLst>
              <a:ext uri="{FF2B5EF4-FFF2-40B4-BE49-F238E27FC236}">
                <a16:creationId xmlns:a16="http://schemas.microsoft.com/office/drawing/2014/main" id="{CBCA11C9-9F4E-174F-AA4E-1155CBCF4FF9}"/>
              </a:ext>
            </a:extLst>
          </p:cNvPr>
          <p:cNvSpPr>
            <a:spLocks noGrp="1"/>
          </p:cNvSpPr>
          <p:nvPr>
            <p:ph sz="quarter" idx="10"/>
          </p:nvPr>
        </p:nvSpPr>
        <p:spPr>
          <a:xfrm>
            <a:off x="407988" y="1413119"/>
            <a:ext cx="5472112" cy="2015881"/>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
        <p:nvSpPr>
          <p:cNvPr id="9" name="Content Placeholder 5">
            <a:extLst>
              <a:ext uri="{FF2B5EF4-FFF2-40B4-BE49-F238E27FC236}">
                <a16:creationId xmlns:a16="http://schemas.microsoft.com/office/drawing/2014/main" id="{822761B7-92F3-A544-98E0-942DCD846CCE}"/>
              </a:ext>
            </a:extLst>
          </p:cNvPr>
          <p:cNvSpPr>
            <a:spLocks noGrp="1"/>
          </p:cNvSpPr>
          <p:nvPr>
            <p:ph sz="quarter" idx="22"/>
          </p:nvPr>
        </p:nvSpPr>
        <p:spPr>
          <a:xfrm>
            <a:off x="6311900" y="1412875"/>
            <a:ext cx="5472112" cy="2015881"/>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
        <p:nvSpPr>
          <p:cNvPr id="10" name="Content Placeholder 5">
            <a:extLst>
              <a:ext uri="{FF2B5EF4-FFF2-40B4-BE49-F238E27FC236}">
                <a16:creationId xmlns:a16="http://schemas.microsoft.com/office/drawing/2014/main" id="{55344E60-A586-5243-9D9F-E474816C77B6}"/>
              </a:ext>
            </a:extLst>
          </p:cNvPr>
          <p:cNvSpPr>
            <a:spLocks noGrp="1"/>
          </p:cNvSpPr>
          <p:nvPr>
            <p:ph sz="quarter" idx="23"/>
          </p:nvPr>
        </p:nvSpPr>
        <p:spPr>
          <a:xfrm>
            <a:off x="407989" y="3897557"/>
            <a:ext cx="5472112" cy="2015881"/>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
        <p:nvSpPr>
          <p:cNvPr id="11" name="Content Placeholder 5">
            <a:extLst>
              <a:ext uri="{FF2B5EF4-FFF2-40B4-BE49-F238E27FC236}">
                <a16:creationId xmlns:a16="http://schemas.microsoft.com/office/drawing/2014/main" id="{FA37CE5A-6EBD-FF4A-8F36-0839500F7456}"/>
              </a:ext>
            </a:extLst>
          </p:cNvPr>
          <p:cNvSpPr>
            <a:spLocks noGrp="1"/>
          </p:cNvSpPr>
          <p:nvPr>
            <p:ph sz="quarter" idx="24"/>
          </p:nvPr>
        </p:nvSpPr>
        <p:spPr>
          <a:xfrm>
            <a:off x="6311901" y="3897313"/>
            <a:ext cx="5472112" cy="2015881"/>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Tree>
    <p:extLst>
      <p:ext uri="{BB962C8B-B14F-4D97-AF65-F5344CB8AC3E}">
        <p14:creationId xmlns:p14="http://schemas.microsoft.com/office/powerpoint/2010/main" val="2554762298"/>
      </p:ext>
    </p:extLst>
  </p:cSld>
  <p:clrMapOvr>
    <a:masterClrMapping/>
  </p:clrMapOvr>
  <p:extLst>
    <p:ext uri="{DCECCB84-F9BA-43D5-87BE-67443E8EF086}">
      <p15:sldGuideLst xmlns:p15="http://schemas.microsoft.com/office/powerpoint/2012/main">
        <p15:guide id="1" orient="horz" pos="2160">
          <p15:clr>
            <a:srgbClr val="547EBF"/>
          </p15:clr>
        </p15:guide>
        <p15:guide id="2" pos="3840" userDrawn="1">
          <p15:clr>
            <a:srgbClr val="FBAE40"/>
          </p15:clr>
        </p15:guide>
        <p15:guide id="3" orient="horz" pos="5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8" name="Text Placeholder 12">
            <a:extLst>
              <a:ext uri="{FF2B5EF4-FFF2-40B4-BE49-F238E27FC236}">
                <a16:creationId xmlns:a16="http://schemas.microsoft.com/office/drawing/2014/main" id="{90E3104A-8E1C-5A4A-AC74-8D46D5189C4F}"/>
              </a:ext>
            </a:extLst>
          </p:cNvPr>
          <p:cNvSpPr>
            <a:spLocks noGrp="1"/>
          </p:cNvSpPr>
          <p:nvPr>
            <p:ph type="body" sz="quarter" idx="18" hasCustomPrompt="1"/>
          </p:nvPr>
        </p:nvSpPr>
        <p:spPr>
          <a:xfrm>
            <a:off x="407988" y="846000"/>
            <a:ext cx="9817968" cy="362112"/>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
        <p:nvSpPr>
          <p:cNvPr id="24" name="Content Placeholder 2">
            <a:extLst>
              <a:ext uri="{FF2B5EF4-FFF2-40B4-BE49-F238E27FC236}">
                <a16:creationId xmlns:a16="http://schemas.microsoft.com/office/drawing/2014/main" id="{FC7A1A9D-97E0-E84A-B166-49E2E86E76AD}"/>
              </a:ext>
            </a:extLst>
          </p:cNvPr>
          <p:cNvSpPr>
            <a:spLocks noGrp="1"/>
          </p:cNvSpPr>
          <p:nvPr>
            <p:ph idx="1"/>
          </p:nvPr>
        </p:nvSpPr>
        <p:spPr>
          <a:xfrm>
            <a:off x="407988" y="1412875"/>
            <a:ext cx="3060000" cy="2160000"/>
          </a:xfrm>
        </p:spPr>
        <p:txBody>
          <a:bodyPr>
            <a:noAutofit/>
          </a:bodyPr>
          <a:lstStyle>
            <a:lvl1pPr marL="180000" indent="-216000">
              <a:defRPr/>
            </a:lvl1pPr>
            <a:lvl2pPr marL="360000">
              <a:defRPr/>
            </a:lvl2pPr>
            <a:lvl3pPr marL="540000">
              <a:defRPr/>
            </a:lvl3pPr>
            <a:lvl4pPr marL="720000">
              <a:defRPr/>
            </a:lvl4pPr>
            <a:lvl5pPr marL="9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F8EE1B44-BA9A-2842-92B2-41F7C813E0F0}"/>
              </a:ext>
            </a:extLst>
          </p:cNvPr>
          <p:cNvSpPr>
            <a:spLocks noGrp="1"/>
          </p:cNvSpPr>
          <p:nvPr>
            <p:ph idx="27"/>
          </p:nvPr>
        </p:nvSpPr>
        <p:spPr>
          <a:xfrm>
            <a:off x="7165956" y="1412875"/>
            <a:ext cx="3060000" cy="2160000"/>
          </a:xfrm>
        </p:spPr>
        <p:txBody>
          <a:bodyPr>
            <a:noAutofit/>
          </a:bodyPr>
          <a:lstStyle>
            <a:lvl1pPr marL="180000" indent="-216000">
              <a:defRPr/>
            </a:lvl1pPr>
            <a:lvl2pPr marL="360000">
              <a:defRPr/>
            </a:lvl2pPr>
            <a:lvl3pPr marL="540000">
              <a:defRPr/>
            </a:lvl3pPr>
            <a:lvl4pPr marL="720000">
              <a:defRPr/>
            </a:lvl4pPr>
            <a:lvl5pPr marL="9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2D98B56C-B37C-4F4C-9D08-7DEEE69FA610}"/>
              </a:ext>
            </a:extLst>
          </p:cNvPr>
          <p:cNvSpPr>
            <a:spLocks noGrp="1"/>
          </p:cNvSpPr>
          <p:nvPr>
            <p:ph idx="28"/>
          </p:nvPr>
        </p:nvSpPr>
        <p:spPr>
          <a:xfrm>
            <a:off x="3786972" y="1412875"/>
            <a:ext cx="3060000" cy="2160000"/>
          </a:xfrm>
        </p:spPr>
        <p:txBody>
          <a:bodyPr>
            <a:noAutofit/>
          </a:bodyPr>
          <a:lstStyle>
            <a:lvl1pPr marL="180000" indent="-216000">
              <a:defRPr/>
            </a:lvl1pPr>
            <a:lvl2pPr marL="360000">
              <a:defRPr/>
            </a:lvl2pPr>
            <a:lvl3pPr marL="540000">
              <a:defRPr/>
            </a:lvl3pPr>
            <a:lvl4pPr marL="720000">
              <a:defRPr/>
            </a:lvl4pPr>
            <a:lvl5pPr marL="9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EFDC08EB-F0B9-D249-99E8-A76B489F5412}"/>
              </a:ext>
            </a:extLst>
          </p:cNvPr>
          <p:cNvSpPr>
            <a:spLocks noGrp="1"/>
          </p:cNvSpPr>
          <p:nvPr>
            <p:ph idx="29"/>
          </p:nvPr>
        </p:nvSpPr>
        <p:spPr>
          <a:xfrm>
            <a:off x="407988" y="3753438"/>
            <a:ext cx="3060000" cy="2160000"/>
          </a:xfrm>
        </p:spPr>
        <p:txBody>
          <a:bodyPr>
            <a:noAutofit/>
          </a:bodyPr>
          <a:lstStyle>
            <a:lvl1pPr marL="180000" indent="-216000">
              <a:defRPr/>
            </a:lvl1pPr>
            <a:lvl2pPr marL="360000">
              <a:defRPr/>
            </a:lvl2pPr>
            <a:lvl3pPr marL="540000">
              <a:defRPr/>
            </a:lvl3pPr>
            <a:lvl4pPr marL="720000">
              <a:defRPr/>
            </a:lvl4pPr>
            <a:lvl5pPr marL="9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C96ED018-84BE-D943-BA9C-6B97CDD63C47}"/>
              </a:ext>
            </a:extLst>
          </p:cNvPr>
          <p:cNvSpPr>
            <a:spLocks noGrp="1"/>
          </p:cNvSpPr>
          <p:nvPr>
            <p:ph idx="30"/>
          </p:nvPr>
        </p:nvSpPr>
        <p:spPr>
          <a:xfrm>
            <a:off x="7165956" y="3753438"/>
            <a:ext cx="3060000" cy="2160000"/>
          </a:xfrm>
        </p:spPr>
        <p:txBody>
          <a:bodyPr>
            <a:noAutofit/>
          </a:bodyPr>
          <a:lstStyle>
            <a:lvl1pPr marL="180000" indent="-216000">
              <a:defRPr/>
            </a:lvl1pPr>
            <a:lvl2pPr marL="360000">
              <a:defRPr/>
            </a:lvl2pPr>
            <a:lvl3pPr marL="540000">
              <a:defRPr/>
            </a:lvl3pPr>
            <a:lvl4pPr marL="720000">
              <a:defRPr/>
            </a:lvl4pPr>
            <a:lvl5pPr marL="9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16ACA093-B712-794F-9CAA-E4D765A5DD78}"/>
              </a:ext>
            </a:extLst>
          </p:cNvPr>
          <p:cNvSpPr>
            <a:spLocks noGrp="1"/>
          </p:cNvSpPr>
          <p:nvPr>
            <p:ph idx="31"/>
          </p:nvPr>
        </p:nvSpPr>
        <p:spPr>
          <a:xfrm>
            <a:off x="3786972" y="3753438"/>
            <a:ext cx="3060000" cy="2160000"/>
          </a:xfrm>
        </p:spPr>
        <p:txBody>
          <a:bodyPr>
            <a:noAutofit/>
          </a:bodyPr>
          <a:lstStyle>
            <a:lvl1pPr marL="180000" indent="-216000">
              <a:defRPr/>
            </a:lvl1pPr>
            <a:lvl2pPr marL="360000">
              <a:defRPr/>
            </a:lvl2pPr>
            <a:lvl3pPr marL="540000">
              <a:defRPr/>
            </a:lvl3pPr>
            <a:lvl4pPr marL="720000">
              <a:defRPr/>
            </a:lvl4pPr>
            <a:lvl5pPr marL="9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3851397"/>
      </p:ext>
    </p:extLst>
  </p:cSld>
  <p:clrMapOvr>
    <a:masterClrMapping/>
  </p:clrMapOvr>
  <p:extLst>
    <p:ext uri="{DCECCB84-F9BA-43D5-87BE-67443E8EF086}">
      <p15:sldGuideLst xmlns:p15="http://schemas.microsoft.com/office/powerpoint/2012/main">
        <p15:guide id="1" orient="horz" pos="2160">
          <p15:clr>
            <a:srgbClr val="547EBF"/>
          </p15:clr>
        </p15:guide>
        <p15:guide id="2" orient="horz" pos="52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s and 6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12" name="Content Placeholder 2">
            <a:extLst>
              <a:ext uri="{FF2B5EF4-FFF2-40B4-BE49-F238E27FC236}">
                <a16:creationId xmlns:a16="http://schemas.microsoft.com/office/drawing/2014/main" id="{A42AD452-FDB9-D84C-B24E-AE8279C3C116}"/>
              </a:ext>
            </a:extLst>
          </p:cNvPr>
          <p:cNvSpPr>
            <a:spLocks noGrp="1"/>
          </p:cNvSpPr>
          <p:nvPr>
            <p:ph idx="1"/>
          </p:nvPr>
        </p:nvSpPr>
        <p:spPr>
          <a:xfrm>
            <a:off x="434076" y="1568553"/>
            <a:ext cx="3060000" cy="1800225"/>
          </a:xfrm>
        </p:spPr>
        <p:txBody>
          <a:bodyPr/>
          <a:lstStyle>
            <a:lvl1pPr marL="252000" indent="-252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7">
            <a:extLst>
              <a:ext uri="{FF2B5EF4-FFF2-40B4-BE49-F238E27FC236}">
                <a16:creationId xmlns:a16="http://schemas.microsoft.com/office/drawing/2014/main" id="{22127B45-F696-0446-BA8D-DDB3BFE0C980}"/>
              </a:ext>
            </a:extLst>
          </p:cNvPr>
          <p:cNvSpPr>
            <a:spLocks noGrp="1"/>
          </p:cNvSpPr>
          <p:nvPr>
            <p:ph sz="quarter" idx="13"/>
          </p:nvPr>
        </p:nvSpPr>
        <p:spPr>
          <a:xfrm>
            <a:off x="3805138" y="1568553"/>
            <a:ext cx="3060000" cy="1800225"/>
          </a:xfrm>
        </p:spPr>
        <p:txBody>
          <a:bodyPr/>
          <a:lstStyle>
            <a:lvl1pPr marL="180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8">
            <a:extLst>
              <a:ext uri="{FF2B5EF4-FFF2-40B4-BE49-F238E27FC236}">
                <a16:creationId xmlns:a16="http://schemas.microsoft.com/office/drawing/2014/main" id="{3F2191E9-309A-AA4C-8C7A-0FD02ABD9A15}"/>
              </a:ext>
            </a:extLst>
          </p:cNvPr>
          <p:cNvSpPr>
            <a:spLocks noGrp="1"/>
          </p:cNvSpPr>
          <p:nvPr>
            <p:ph sz="quarter" idx="14"/>
          </p:nvPr>
        </p:nvSpPr>
        <p:spPr>
          <a:xfrm>
            <a:off x="434076" y="4110888"/>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0">
            <a:extLst>
              <a:ext uri="{FF2B5EF4-FFF2-40B4-BE49-F238E27FC236}">
                <a16:creationId xmlns:a16="http://schemas.microsoft.com/office/drawing/2014/main" id="{A0B09DA8-7242-5F47-94B6-6F15AAB1A3B4}"/>
              </a:ext>
            </a:extLst>
          </p:cNvPr>
          <p:cNvSpPr>
            <a:spLocks noGrp="1"/>
          </p:cNvSpPr>
          <p:nvPr>
            <p:ph sz="quarter" idx="15"/>
          </p:nvPr>
        </p:nvSpPr>
        <p:spPr>
          <a:xfrm>
            <a:off x="3805138" y="41098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C226771D-4E29-6346-8DD6-93D56FFDDCFC}"/>
              </a:ext>
            </a:extLst>
          </p:cNvPr>
          <p:cNvSpPr>
            <a:spLocks noGrp="1"/>
          </p:cNvSpPr>
          <p:nvPr>
            <p:ph sz="quarter" idx="16"/>
          </p:nvPr>
        </p:nvSpPr>
        <p:spPr>
          <a:xfrm>
            <a:off x="7176200" y="1568553"/>
            <a:ext cx="3060000" cy="180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2">
            <a:extLst>
              <a:ext uri="{FF2B5EF4-FFF2-40B4-BE49-F238E27FC236}">
                <a16:creationId xmlns:a16="http://schemas.microsoft.com/office/drawing/2014/main" id="{ADCF1225-9310-3C46-84F6-7FF318068960}"/>
              </a:ext>
            </a:extLst>
          </p:cNvPr>
          <p:cNvSpPr>
            <a:spLocks noGrp="1"/>
          </p:cNvSpPr>
          <p:nvPr>
            <p:ph sz="quarter" idx="17"/>
          </p:nvPr>
        </p:nvSpPr>
        <p:spPr>
          <a:xfrm>
            <a:off x="7176200" y="41103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8353D9FC-5A9F-5548-8E39-30127D1CE8E0}"/>
              </a:ext>
            </a:extLst>
          </p:cNvPr>
          <p:cNvSpPr>
            <a:spLocks noGrp="1"/>
          </p:cNvSpPr>
          <p:nvPr>
            <p:ph type="body" sz="quarter" idx="19"/>
          </p:nvPr>
        </p:nvSpPr>
        <p:spPr>
          <a:xfrm>
            <a:off x="434076" y="1196975"/>
            <a:ext cx="3060000" cy="371578"/>
          </a:xfrm>
        </p:spPr>
        <p:txBody>
          <a:bodyPr/>
          <a:lstStyle>
            <a:lvl1pPr marL="0" indent="0">
              <a:buNone/>
              <a:defRPr b="1" cap="all" baseline="0">
                <a:solidFill>
                  <a:schemeClr val="tx1"/>
                </a:solidFill>
                <a:latin typeface="+mj-lt"/>
              </a:defRPr>
            </a:lvl1pPr>
            <a:lvl2pPr marL="180363" indent="0">
              <a:buNone/>
              <a:defRPr cap="all" baseline="0">
                <a:solidFill>
                  <a:schemeClr val="accent1"/>
                </a:solidFill>
              </a:defRPr>
            </a:lvl2pPr>
            <a:lvl3pPr marL="360000" indent="0">
              <a:buNone/>
              <a:defRPr cap="all" baseline="0">
                <a:solidFill>
                  <a:schemeClr val="accent1"/>
                </a:solidFill>
              </a:defRPr>
            </a:lvl3pPr>
            <a:lvl4pPr marL="540000" indent="0">
              <a:buNone/>
              <a:defRPr cap="all" baseline="0">
                <a:solidFill>
                  <a:schemeClr val="accent1"/>
                </a:solidFill>
              </a:defRPr>
            </a:lvl4pPr>
            <a:lvl5pPr marL="720000" indent="0">
              <a:buNone/>
              <a:defRPr cap="all" baseline="0">
                <a:solidFill>
                  <a:schemeClr val="accent1"/>
                </a:solidFill>
              </a:defRPr>
            </a:lvl5pPr>
          </a:lstStyle>
          <a:p>
            <a:pPr lvl="0"/>
            <a:r>
              <a:rPr lang="en-US"/>
              <a:t>Click to edit Master text styles</a:t>
            </a:r>
          </a:p>
        </p:txBody>
      </p:sp>
      <p:sp>
        <p:nvSpPr>
          <p:cNvPr id="22" name="Text Placeholder 25">
            <a:extLst>
              <a:ext uri="{FF2B5EF4-FFF2-40B4-BE49-F238E27FC236}">
                <a16:creationId xmlns:a16="http://schemas.microsoft.com/office/drawing/2014/main" id="{A00CD1C9-C420-0A46-AC00-8E4409A84BDD}"/>
              </a:ext>
            </a:extLst>
          </p:cNvPr>
          <p:cNvSpPr>
            <a:spLocks noGrp="1"/>
          </p:cNvSpPr>
          <p:nvPr>
            <p:ph type="body" sz="quarter" idx="20"/>
          </p:nvPr>
        </p:nvSpPr>
        <p:spPr>
          <a:xfrm>
            <a:off x="434076" y="3738222"/>
            <a:ext cx="3060000" cy="371578"/>
          </a:xfrm>
        </p:spPr>
        <p:txBody>
          <a:bodyPr/>
          <a:lstStyle>
            <a:lvl1pPr marL="0" indent="0">
              <a:buNone/>
              <a:defRPr b="1" cap="all" baseline="0">
                <a:solidFill>
                  <a:schemeClr val="tx1"/>
                </a:solidFill>
                <a:latin typeface="+mj-lt"/>
              </a:defRPr>
            </a:lvl1pPr>
            <a:lvl2pPr marL="180363" indent="0">
              <a:buNone/>
              <a:defRPr cap="all" baseline="0">
                <a:solidFill>
                  <a:schemeClr val="accent1"/>
                </a:solidFill>
              </a:defRPr>
            </a:lvl2pPr>
            <a:lvl3pPr marL="360000" indent="0">
              <a:buNone/>
              <a:defRPr cap="all" baseline="0">
                <a:solidFill>
                  <a:schemeClr val="accent1"/>
                </a:solidFill>
              </a:defRPr>
            </a:lvl3pPr>
            <a:lvl4pPr marL="540000" indent="0">
              <a:buNone/>
              <a:defRPr cap="all" baseline="0">
                <a:solidFill>
                  <a:schemeClr val="accent1"/>
                </a:solidFill>
              </a:defRPr>
            </a:lvl4pPr>
            <a:lvl5pPr marL="720000" indent="0">
              <a:buNone/>
              <a:defRPr cap="all" baseline="0">
                <a:solidFill>
                  <a:schemeClr val="accent1"/>
                </a:solidFill>
              </a:defRPr>
            </a:lvl5pPr>
          </a:lstStyle>
          <a:p>
            <a:pPr lvl="0"/>
            <a:r>
              <a:rPr lang="en-US"/>
              <a:t>Click to edit Master text styles</a:t>
            </a:r>
          </a:p>
        </p:txBody>
      </p:sp>
      <p:sp>
        <p:nvSpPr>
          <p:cNvPr id="23" name="Text Placeholder 27">
            <a:extLst>
              <a:ext uri="{FF2B5EF4-FFF2-40B4-BE49-F238E27FC236}">
                <a16:creationId xmlns:a16="http://schemas.microsoft.com/office/drawing/2014/main" id="{49B164FE-D1D5-E24F-8985-745D3EA472ED}"/>
              </a:ext>
            </a:extLst>
          </p:cNvPr>
          <p:cNvSpPr>
            <a:spLocks noGrp="1"/>
          </p:cNvSpPr>
          <p:nvPr>
            <p:ph type="body" sz="quarter" idx="21"/>
          </p:nvPr>
        </p:nvSpPr>
        <p:spPr>
          <a:xfrm>
            <a:off x="3805138" y="1196975"/>
            <a:ext cx="3060000" cy="371578"/>
          </a:xfrm>
        </p:spPr>
        <p:txBody>
          <a:bodyPr/>
          <a:lstStyle>
            <a:lvl1pPr marL="0" indent="0">
              <a:buNone/>
              <a:defRPr b="1" cap="all" baseline="0">
                <a:solidFill>
                  <a:schemeClr val="tx1"/>
                </a:solidFill>
                <a:latin typeface="+mj-lt"/>
              </a:defRPr>
            </a:lvl1pPr>
            <a:lvl2pPr marL="180363" indent="0">
              <a:buNone/>
              <a:defRPr cap="all" baseline="0">
                <a:solidFill>
                  <a:schemeClr val="accent1"/>
                </a:solidFill>
              </a:defRPr>
            </a:lvl2pPr>
            <a:lvl3pPr marL="360000" indent="0">
              <a:buNone/>
              <a:defRPr cap="all" baseline="0">
                <a:solidFill>
                  <a:schemeClr val="accent1"/>
                </a:solidFill>
              </a:defRPr>
            </a:lvl3pPr>
            <a:lvl4pPr marL="540000" indent="0">
              <a:buNone/>
              <a:defRPr cap="all" baseline="0">
                <a:solidFill>
                  <a:schemeClr val="accent1"/>
                </a:solidFill>
              </a:defRPr>
            </a:lvl4pPr>
            <a:lvl5pPr marL="720000" indent="0">
              <a:buNone/>
              <a:defRPr cap="all" baseline="0">
                <a:solidFill>
                  <a:schemeClr val="accent1"/>
                </a:solidFill>
              </a:defRPr>
            </a:lvl5pPr>
          </a:lstStyle>
          <a:p>
            <a:pPr lvl="0"/>
            <a:r>
              <a:rPr lang="en-US"/>
              <a:t>Click to edit Master text styles</a:t>
            </a:r>
          </a:p>
        </p:txBody>
      </p:sp>
      <p:sp>
        <p:nvSpPr>
          <p:cNvPr id="25" name="Text Placeholder 29">
            <a:extLst>
              <a:ext uri="{FF2B5EF4-FFF2-40B4-BE49-F238E27FC236}">
                <a16:creationId xmlns:a16="http://schemas.microsoft.com/office/drawing/2014/main" id="{5EDA13AF-1084-014C-A117-6ACDDD6D6D68}"/>
              </a:ext>
            </a:extLst>
          </p:cNvPr>
          <p:cNvSpPr>
            <a:spLocks noGrp="1"/>
          </p:cNvSpPr>
          <p:nvPr>
            <p:ph type="body" sz="quarter" idx="22"/>
          </p:nvPr>
        </p:nvSpPr>
        <p:spPr>
          <a:xfrm>
            <a:off x="3805054" y="3738222"/>
            <a:ext cx="3060000" cy="371578"/>
          </a:xfrm>
        </p:spPr>
        <p:txBody>
          <a:bodyPr/>
          <a:lstStyle>
            <a:lvl1pPr marL="0" indent="0">
              <a:buNone/>
              <a:defRPr b="1" cap="all" baseline="0">
                <a:solidFill>
                  <a:schemeClr val="tx1"/>
                </a:solidFill>
                <a:latin typeface="+mj-lt"/>
              </a:defRPr>
            </a:lvl1pPr>
          </a:lstStyle>
          <a:p>
            <a:pPr lvl="0"/>
            <a:r>
              <a:rPr lang="en-US"/>
              <a:t>Click to edit Master text styles</a:t>
            </a:r>
          </a:p>
        </p:txBody>
      </p:sp>
      <p:sp>
        <p:nvSpPr>
          <p:cNvPr id="26" name="Text Placeholder 31">
            <a:extLst>
              <a:ext uri="{FF2B5EF4-FFF2-40B4-BE49-F238E27FC236}">
                <a16:creationId xmlns:a16="http://schemas.microsoft.com/office/drawing/2014/main" id="{57A79257-E73A-4744-8AB8-CAAC2CFA26EF}"/>
              </a:ext>
            </a:extLst>
          </p:cNvPr>
          <p:cNvSpPr>
            <a:spLocks noGrp="1"/>
          </p:cNvSpPr>
          <p:nvPr>
            <p:ph type="body" sz="quarter" idx="23"/>
          </p:nvPr>
        </p:nvSpPr>
        <p:spPr>
          <a:xfrm>
            <a:off x="7176200" y="1196975"/>
            <a:ext cx="3060000" cy="371578"/>
          </a:xfrm>
        </p:spPr>
        <p:txBody>
          <a:bodyPr/>
          <a:lstStyle>
            <a:lvl1pPr marL="0" indent="0">
              <a:buNone/>
              <a:defRPr b="1" cap="all" baseline="0">
                <a:solidFill>
                  <a:schemeClr val="tx1"/>
                </a:solidFill>
                <a:latin typeface="+mj-lt"/>
              </a:defRPr>
            </a:lvl1pPr>
          </a:lstStyle>
          <a:p>
            <a:pPr lvl="0"/>
            <a:r>
              <a:rPr lang="en-US"/>
              <a:t>Click to edit Master text styles</a:t>
            </a:r>
          </a:p>
        </p:txBody>
      </p:sp>
      <p:sp>
        <p:nvSpPr>
          <p:cNvPr id="27" name="Text Placeholder 33">
            <a:extLst>
              <a:ext uri="{FF2B5EF4-FFF2-40B4-BE49-F238E27FC236}">
                <a16:creationId xmlns:a16="http://schemas.microsoft.com/office/drawing/2014/main" id="{E745EB52-B3A9-5B43-8E34-345E9272F624}"/>
              </a:ext>
            </a:extLst>
          </p:cNvPr>
          <p:cNvSpPr>
            <a:spLocks noGrp="1"/>
          </p:cNvSpPr>
          <p:nvPr>
            <p:ph type="body" sz="quarter" idx="24"/>
          </p:nvPr>
        </p:nvSpPr>
        <p:spPr>
          <a:xfrm>
            <a:off x="7176032" y="3738222"/>
            <a:ext cx="3060000" cy="371578"/>
          </a:xfrm>
        </p:spPr>
        <p:txBody>
          <a:bodyPr/>
          <a:lstStyle>
            <a:lvl1pPr marL="0" indent="0">
              <a:buNone/>
              <a:defRPr b="1" cap="all"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3201752675"/>
      </p:ext>
    </p:extLst>
  </p:cSld>
  <p:clrMapOvr>
    <a:masterClrMapping/>
  </p:clrMapOvr>
  <p:extLst>
    <p:ext uri="{DCECCB84-F9BA-43D5-87BE-67443E8EF086}">
      <p15:sldGuideLst xmlns:p15="http://schemas.microsoft.com/office/powerpoint/2012/main">
        <p15:guide id="1" orient="horz" pos="2160">
          <p15:clr>
            <a:srgbClr val="547EBF"/>
          </p15:clr>
        </p15:guide>
        <p15:guide id="2" orient="horz" pos="52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18" name="Content Placeholder 2">
            <a:extLst>
              <a:ext uri="{FF2B5EF4-FFF2-40B4-BE49-F238E27FC236}">
                <a16:creationId xmlns:a16="http://schemas.microsoft.com/office/drawing/2014/main" id="{7EEFB73D-5167-9D47-82E0-DC5623339283}"/>
              </a:ext>
            </a:extLst>
          </p:cNvPr>
          <p:cNvSpPr>
            <a:spLocks noGrp="1"/>
          </p:cNvSpPr>
          <p:nvPr>
            <p:ph idx="21"/>
          </p:nvPr>
        </p:nvSpPr>
        <p:spPr>
          <a:xfrm>
            <a:off x="406800" y="1411200"/>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B14EB477-5CF9-654D-8C4C-828C5B382983}"/>
              </a:ext>
            </a:extLst>
          </p:cNvPr>
          <p:cNvSpPr>
            <a:spLocks noGrp="1"/>
          </p:cNvSpPr>
          <p:nvPr>
            <p:ph idx="22"/>
          </p:nvPr>
        </p:nvSpPr>
        <p:spPr>
          <a:xfrm>
            <a:off x="7971849" y="1412875"/>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46407311-5CA5-DB41-B12F-AF2617CF92B0}"/>
              </a:ext>
            </a:extLst>
          </p:cNvPr>
          <p:cNvSpPr>
            <a:spLocks noGrp="1"/>
          </p:cNvSpPr>
          <p:nvPr>
            <p:ph idx="23"/>
          </p:nvPr>
        </p:nvSpPr>
        <p:spPr>
          <a:xfrm>
            <a:off x="2944407" y="1411200"/>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A6D5D6C-9A93-E94A-901F-6904F7DB984C}"/>
              </a:ext>
            </a:extLst>
          </p:cNvPr>
          <p:cNvSpPr>
            <a:spLocks noGrp="1"/>
          </p:cNvSpPr>
          <p:nvPr>
            <p:ph idx="24"/>
          </p:nvPr>
        </p:nvSpPr>
        <p:spPr>
          <a:xfrm>
            <a:off x="5410933" y="1411200"/>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93DF768E-3B7A-FE48-95ED-CFC94A9651D1}"/>
              </a:ext>
            </a:extLst>
          </p:cNvPr>
          <p:cNvSpPr>
            <a:spLocks noGrp="1"/>
          </p:cNvSpPr>
          <p:nvPr>
            <p:ph idx="25"/>
          </p:nvPr>
        </p:nvSpPr>
        <p:spPr>
          <a:xfrm>
            <a:off x="407988" y="3751763"/>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9ACFD5BE-11CD-1F44-9268-8957EA9F6A9B}"/>
              </a:ext>
            </a:extLst>
          </p:cNvPr>
          <p:cNvSpPr>
            <a:spLocks noGrp="1"/>
          </p:cNvSpPr>
          <p:nvPr>
            <p:ph idx="26"/>
          </p:nvPr>
        </p:nvSpPr>
        <p:spPr>
          <a:xfrm>
            <a:off x="7979083" y="3753438"/>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
            <a:extLst>
              <a:ext uri="{FF2B5EF4-FFF2-40B4-BE49-F238E27FC236}">
                <a16:creationId xmlns:a16="http://schemas.microsoft.com/office/drawing/2014/main" id="{272B9636-87A0-E849-87D9-F6D8B7535204}"/>
              </a:ext>
            </a:extLst>
          </p:cNvPr>
          <p:cNvSpPr>
            <a:spLocks noGrp="1"/>
          </p:cNvSpPr>
          <p:nvPr>
            <p:ph idx="27"/>
          </p:nvPr>
        </p:nvSpPr>
        <p:spPr>
          <a:xfrm>
            <a:off x="2951641" y="3751763"/>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3EA0010B-6C9D-8546-A9F6-E5AFB41DE823}"/>
              </a:ext>
            </a:extLst>
          </p:cNvPr>
          <p:cNvSpPr>
            <a:spLocks noGrp="1"/>
          </p:cNvSpPr>
          <p:nvPr>
            <p:ph idx="28"/>
          </p:nvPr>
        </p:nvSpPr>
        <p:spPr>
          <a:xfrm>
            <a:off x="5418167" y="3751763"/>
            <a:ext cx="2258088" cy="216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2">
            <a:extLst>
              <a:ext uri="{FF2B5EF4-FFF2-40B4-BE49-F238E27FC236}">
                <a16:creationId xmlns:a16="http://schemas.microsoft.com/office/drawing/2014/main" id="{6DF2B69C-680C-1945-A365-95D6DC5B60C9}"/>
              </a:ext>
            </a:extLst>
          </p:cNvPr>
          <p:cNvSpPr>
            <a:spLocks noGrp="1"/>
          </p:cNvSpPr>
          <p:nvPr>
            <p:ph type="body" sz="quarter" idx="18" hasCustomPrompt="1"/>
          </p:nvPr>
        </p:nvSpPr>
        <p:spPr>
          <a:xfrm>
            <a:off x="407988" y="846000"/>
            <a:ext cx="9817968" cy="362112"/>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Tree>
    <p:extLst>
      <p:ext uri="{BB962C8B-B14F-4D97-AF65-F5344CB8AC3E}">
        <p14:creationId xmlns:p14="http://schemas.microsoft.com/office/powerpoint/2010/main" val="2164775329"/>
      </p:ext>
    </p:extLst>
  </p:cSld>
  <p:clrMapOvr>
    <a:masterClrMapping/>
  </p:clrMapOvr>
  <p:extLst>
    <p:ext uri="{DCECCB84-F9BA-43D5-87BE-67443E8EF086}">
      <p15:sldGuideLst xmlns:p15="http://schemas.microsoft.com/office/powerpoint/2012/main">
        <p15:guide id="1" orient="horz" pos="2160">
          <p15:clr>
            <a:srgbClr val="547EB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nd 3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6"/>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12" name="Content Placeholder 2">
            <a:extLst>
              <a:ext uri="{FF2B5EF4-FFF2-40B4-BE49-F238E27FC236}">
                <a16:creationId xmlns:a16="http://schemas.microsoft.com/office/drawing/2014/main" id="{A615DF18-E63D-864E-8723-72BC87D07D3D}"/>
              </a:ext>
            </a:extLst>
          </p:cNvPr>
          <p:cNvSpPr>
            <a:spLocks noGrp="1"/>
          </p:cNvSpPr>
          <p:nvPr>
            <p:ph idx="1"/>
          </p:nvPr>
        </p:nvSpPr>
        <p:spPr>
          <a:xfrm>
            <a:off x="7178763" y="1412875"/>
            <a:ext cx="3060000" cy="144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C1AF2C71-9332-224A-8488-C321EA69A9AA}"/>
              </a:ext>
            </a:extLst>
          </p:cNvPr>
          <p:cNvSpPr>
            <a:spLocks noGrp="1"/>
          </p:cNvSpPr>
          <p:nvPr>
            <p:ph idx="17"/>
          </p:nvPr>
        </p:nvSpPr>
        <p:spPr>
          <a:xfrm>
            <a:off x="7176200" y="4675211"/>
            <a:ext cx="3060000" cy="144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51645A6-2315-B040-AFB1-DCDC629E1578}"/>
              </a:ext>
            </a:extLst>
          </p:cNvPr>
          <p:cNvSpPr>
            <a:spLocks noGrp="1"/>
          </p:cNvSpPr>
          <p:nvPr>
            <p:ph idx="18"/>
          </p:nvPr>
        </p:nvSpPr>
        <p:spPr>
          <a:xfrm>
            <a:off x="7176200" y="3044043"/>
            <a:ext cx="3060000" cy="1440000"/>
          </a:xfrm>
        </p:spPr>
        <p:txBody>
          <a:bodyPr>
            <a:noAutofit/>
          </a:bodyPr>
          <a:lstStyle>
            <a:lvl1pPr marL="216000" indent="-216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a:extLst>
              <a:ext uri="{FF2B5EF4-FFF2-40B4-BE49-F238E27FC236}">
                <a16:creationId xmlns:a16="http://schemas.microsoft.com/office/drawing/2014/main" id="{0BA16363-AB2B-DC4D-9E74-1B74D24BC44A}"/>
              </a:ext>
            </a:extLst>
          </p:cNvPr>
          <p:cNvSpPr>
            <a:spLocks noGrp="1"/>
          </p:cNvSpPr>
          <p:nvPr>
            <p:ph type="body" sz="quarter" idx="19" hasCustomPrompt="1"/>
          </p:nvPr>
        </p:nvSpPr>
        <p:spPr>
          <a:xfrm>
            <a:off x="407988" y="846000"/>
            <a:ext cx="9817968" cy="362112"/>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
        <p:nvSpPr>
          <p:cNvPr id="10" name="Content Placeholder 5">
            <a:extLst>
              <a:ext uri="{FF2B5EF4-FFF2-40B4-BE49-F238E27FC236}">
                <a16:creationId xmlns:a16="http://schemas.microsoft.com/office/drawing/2014/main" id="{DC7D8702-200F-3441-9BA2-ED3A0C0E8910}"/>
              </a:ext>
            </a:extLst>
          </p:cNvPr>
          <p:cNvSpPr>
            <a:spLocks noGrp="1"/>
          </p:cNvSpPr>
          <p:nvPr>
            <p:ph sz="quarter" idx="10"/>
          </p:nvPr>
        </p:nvSpPr>
        <p:spPr>
          <a:xfrm>
            <a:off x="407988" y="1412875"/>
            <a:ext cx="6551611" cy="4702336"/>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Tree>
    <p:extLst>
      <p:ext uri="{BB962C8B-B14F-4D97-AF65-F5344CB8AC3E}">
        <p14:creationId xmlns:p14="http://schemas.microsoft.com/office/powerpoint/2010/main" val="117904083"/>
      </p:ext>
    </p:extLst>
  </p:cSld>
  <p:clrMapOvr>
    <a:masterClrMapping/>
  </p:clrMapOvr>
  <p:extLst>
    <p:ext uri="{DCECCB84-F9BA-43D5-87BE-67443E8EF086}">
      <p15:sldGuideLst xmlns:p15="http://schemas.microsoft.com/office/powerpoint/2012/main">
        <p15:guide id="1" orient="horz" pos="2160">
          <p15:clr>
            <a:srgbClr val="547EB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8" name="Text Placeholder 12">
            <a:extLst>
              <a:ext uri="{FF2B5EF4-FFF2-40B4-BE49-F238E27FC236}">
                <a16:creationId xmlns:a16="http://schemas.microsoft.com/office/drawing/2014/main" id="{90E3104A-8E1C-5A4A-AC74-8D46D5189C4F}"/>
              </a:ext>
            </a:extLst>
          </p:cNvPr>
          <p:cNvSpPr>
            <a:spLocks noGrp="1"/>
          </p:cNvSpPr>
          <p:nvPr>
            <p:ph type="body" sz="quarter" idx="18" hasCustomPrompt="1"/>
          </p:nvPr>
        </p:nvSpPr>
        <p:spPr>
          <a:xfrm>
            <a:off x="407988" y="846000"/>
            <a:ext cx="9817968" cy="362112"/>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
        <p:nvSpPr>
          <p:cNvPr id="10" name="Content Placeholder 2">
            <a:extLst>
              <a:ext uri="{FF2B5EF4-FFF2-40B4-BE49-F238E27FC236}">
                <a16:creationId xmlns:a16="http://schemas.microsoft.com/office/drawing/2014/main" id="{136B3E8B-5E1B-724C-8F80-688969B7F1DB}"/>
              </a:ext>
            </a:extLst>
          </p:cNvPr>
          <p:cNvSpPr>
            <a:spLocks noGrp="1"/>
          </p:cNvSpPr>
          <p:nvPr>
            <p:ph idx="1" hasCustomPrompt="1"/>
          </p:nvPr>
        </p:nvSpPr>
        <p:spPr>
          <a:xfrm>
            <a:off x="422116" y="1862510"/>
            <a:ext cx="2232000" cy="792000"/>
          </a:xfrm>
          <a:solidFill>
            <a:schemeClr val="accent1"/>
          </a:solidFill>
        </p:spPr>
        <p:txBody>
          <a:bodyPr lIns="72000" anchor="ctr"/>
          <a:lstStyle>
            <a:lvl1pPr marL="0" indent="0" algn="l">
              <a:buNone/>
              <a:defRPr>
                <a:solidFill>
                  <a:schemeClr val="bg1"/>
                </a:solidFill>
              </a:defRPr>
            </a:lvl1pPr>
            <a:lvl2pPr marL="180363" indent="0">
              <a:buNone/>
              <a:defRPr>
                <a:solidFill>
                  <a:schemeClr val="bg1"/>
                </a:solidFill>
              </a:defRPr>
            </a:lvl2pPr>
            <a:lvl3pPr marL="360000" indent="0">
              <a:buNone/>
              <a:defRPr>
                <a:solidFill>
                  <a:schemeClr val="bg1"/>
                </a:solidFill>
              </a:defRPr>
            </a:lvl3pPr>
            <a:lvl4pPr marL="540000" indent="0">
              <a:buNone/>
              <a:defRPr>
                <a:solidFill>
                  <a:schemeClr val="bg1"/>
                </a:solidFill>
              </a:defRPr>
            </a:lvl4pPr>
            <a:lvl5pPr marL="720000" indent="0">
              <a:buNone/>
              <a:defRPr>
                <a:solidFill>
                  <a:schemeClr val="bg1"/>
                </a:solidFill>
              </a:defRPr>
            </a:lvl5pPr>
          </a:lstStyle>
          <a:p>
            <a:pPr lvl="0"/>
            <a:r>
              <a:rPr lang="en-US" dirty="0"/>
              <a:t>Click to add content</a:t>
            </a:r>
          </a:p>
        </p:txBody>
      </p:sp>
      <p:sp>
        <p:nvSpPr>
          <p:cNvPr id="11" name="Content Placeholder 7">
            <a:extLst>
              <a:ext uri="{FF2B5EF4-FFF2-40B4-BE49-F238E27FC236}">
                <a16:creationId xmlns:a16="http://schemas.microsoft.com/office/drawing/2014/main" id="{4038AE7B-C179-9D44-A5F4-D810EB04A1FC}"/>
              </a:ext>
            </a:extLst>
          </p:cNvPr>
          <p:cNvSpPr>
            <a:spLocks noGrp="1"/>
          </p:cNvSpPr>
          <p:nvPr>
            <p:ph sz="quarter" idx="13" hasCustomPrompt="1"/>
          </p:nvPr>
        </p:nvSpPr>
        <p:spPr>
          <a:xfrm>
            <a:off x="2951594" y="1862510"/>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12" name="Content Placeholder 8">
            <a:extLst>
              <a:ext uri="{FF2B5EF4-FFF2-40B4-BE49-F238E27FC236}">
                <a16:creationId xmlns:a16="http://schemas.microsoft.com/office/drawing/2014/main" id="{02A064C1-E544-0244-B139-37CC44F93D9F}"/>
              </a:ext>
            </a:extLst>
          </p:cNvPr>
          <p:cNvSpPr>
            <a:spLocks noGrp="1"/>
          </p:cNvSpPr>
          <p:nvPr>
            <p:ph sz="quarter" idx="14" hasCustomPrompt="1"/>
          </p:nvPr>
        </p:nvSpPr>
        <p:spPr>
          <a:xfrm>
            <a:off x="421323" y="2746103"/>
            <a:ext cx="2232000" cy="792000"/>
          </a:xfrm>
          <a:solidFill>
            <a:schemeClr val="accent1"/>
          </a:solidFill>
        </p:spPr>
        <p:txBody>
          <a:bodyPr lIns="72000" anchor="ctr"/>
          <a:lstStyle>
            <a:lvl1pPr marL="0" indent="0" algn="l">
              <a:buNone/>
              <a:defRPr>
                <a:solidFill>
                  <a:schemeClr val="bg1"/>
                </a:solidFill>
              </a:defRPr>
            </a:lvl1pPr>
            <a:lvl2pPr marL="180363" indent="0">
              <a:buNone/>
              <a:defRPr>
                <a:solidFill>
                  <a:schemeClr val="bg1"/>
                </a:solidFill>
              </a:defRPr>
            </a:lvl2pPr>
            <a:lvl3pPr marL="360000" indent="0">
              <a:buNone/>
              <a:defRPr>
                <a:solidFill>
                  <a:schemeClr val="bg1"/>
                </a:solidFill>
              </a:defRPr>
            </a:lvl3pPr>
            <a:lvl4pPr marL="540000" indent="0">
              <a:buNone/>
              <a:defRPr>
                <a:solidFill>
                  <a:schemeClr val="bg1"/>
                </a:solidFill>
              </a:defRPr>
            </a:lvl4pPr>
            <a:lvl5pPr marL="720000" indent="0">
              <a:buNone/>
              <a:defRPr>
                <a:solidFill>
                  <a:schemeClr val="bg1"/>
                </a:solidFill>
              </a:defRPr>
            </a:lvl5pPr>
          </a:lstStyle>
          <a:p>
            <a:pPr lvl="0"/>
            <a:r>
              <a:rPr lang="en-US" dirty="0"/>
              <a:t>Click to add content</a:t>
            </a:r>
          </a:p>
        </p:txBody>
      </p:sp>
      <p:sp>
        <p:nvSpPr>
          <p:cNvPr id="13" name="Content Placeholder 10">
            <a:extLst>
              <a:ext uri="{FF2B5EF4-FFF2-40B4-BE49-F238E27FC236}">
                <a16:creationId xmlns:a16="http://schemas.microsoft.com/office/drawing/2014/main" id="{D6E7C9F4-5FF9-2C43-814B-74D01769B59F}"/>
              </a:ext>
            </a:extLst>
          </p:cNvPr>
          <p:cNvSpPr>
            <a:spLocks noGrp="1"/>
          </p:cNvSpPr>
          <p:nvPr>
            <p:ph sz="quarter" idx="15" hasCustomPrompt="1"/>
          </p:nvPr>
        </p:nvSpPr>
        <p:spPr>
          <a:xfrm>
            <a:off x="2951065" y="2746103"/>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16" name="Content Placeholder 14">
            <a:extLst>
              <a:ext uri="{FF2B5EF4-FFF2-40B4-BE49-F238E27FC236}">
                <a16:creationId xmlns:a16="http://schemas.microsoft.com/office/drawing/2014/main" id="{D5A665AA-B737-8C44-AB4B-91AB205CB073}"/>
              </a:ext>
            </a:extLst>
          </p:cNvPr>
          <p:cNvSpPr>
            <a:spLocks noGrp="1"/>
          </p:cNvSpPr>
          <p:nvPr>
            <p:ph sz="quarter" idx="19" hasCustomPrompt="1"/>
          </p:nvPr>
        </p:nvSpPr>
        <p:spPr>
          <a:xfrm>
            <a:off x="8010550" y="1862510"/>
            <a:ext cx="2232000" cy="792000"/>
          </a:xfrm>
          <a:solidFill>
            <a:schemeClr val="bg2"/>
          </a:solidFill>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17" name="Content Placeholder 16">
            <a:extLst>
              <a:ext uri="{FF2B5EF4-FFF2-40B4-BE49-F238E27FC236}">
                <a16:creationId xmlns:a16="http://schemas.microsoft.com/office/drawing/2014/main" id="{EACDA78F-901D-704D-8CF1-B756D46CE414}"/>
              </a:ext>
            </a:extLst>
          </p:cNvPr>
          <p:cNvSpPr>
            <a:spLocks noGrp="1"/>
          </p:cNvSpPr>
          <p:nvPr>
            <p:ph sz="quarter" idx="20" hasCustomPrompt="1"/>
          </p:nvPr>
        </p:nvSpPr>
        <p:spPr>
          <a:xfrm>
            <a:off x="8010550" y="2746103"/>
            <a:ext cx="2232000" cy="792000"/>
          </a:xfrm>
          <a:solidFill>
            <a:schemeClr val="bg2"/>
          </a:solidFill>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18" name="Content Placeholder 8">
            <a:extLst>
              <a:ext uri="{FF2B5EF4-FFF2-40B4-BE49-F238E27FC236}">
                <a16:creationId xmlns:a16="http://schemas.microsoft.com/office/drawing/2014/main" id="{798C8AD2-33B1-9446-AE90-C645E3911651}"/>
              </a:ext>
            </a:extLst>
          </p:cNvPr>
          <p:cNvSpPr>
            <a:spLocks noGrp="1"/>
          </p:cNvSpPr>
          <p:nvPr>
            <p:ph sz="quarter" idx="21" hasCustomPrompt="1"/>
          </p:nvPr>
        </p:nvSpPr>
        <p:spPr>
          <a:xfrm>
            <a:off x="421323" y="3629696"/>
            <a:ext cx="2232000" cy="792000"/>
          </a:xfrm>
          <a:solidFill>
            <a:schemeClr val="accent1"/>
          </a:solidFill>
        </p:spPr>
        <p:txBody>
          <a:bodyPr lIns="72000" anchor="ctr"/>
          <a:lstStyle>
            <a:lvl1pPr marL="0" indent="0" algn="l">
              <a:buNone/>
              <a:defRPr>
                <a:solidFill>
                  <a:schemeClr val="bg1"/>
                </a:solidFill>
              </a:defRPr>
            </a:lvl1pPr>
            <a:lvl2pPr marL="180363" indent="0">
              <a:buNone/>
              <a:defRPr>
                <a:solidFill>
                  <a:schemeClr val="bg1"/>
                </a:solidFill>
              </a:defRPr>
            </a:lvl2pPr>
            <a:lvl3pPr marL="360000" indent="0">
              <a:buNone/>
              <a:defRPr>
                <a:solidFill>
                  <a:schemeClr val="bg1"/>
                </a:solidFill>
              </a:defRPr>
            </a:lvl3pPr>
            <a:lvl4pPr marL="540000" indent="0">
              <a:buNone/>
              <a:defRPr>
                <a:solidFill>
                  <a:schemeClr val="bg1"/>
                </a:solidFill>
              </a:defRPr>
            </a:lvl4pPr>
            <a:lvl5pPr marL="720000" indent="0">
              <a:buNone/>
              <a:defRPr>
                <a:solidFill>
                  <a:schemeClr val="bg1"/>
                </a:solidFill>
              </a:defRPr>
            </a:lvl5pPr>
          </a:lstStyle>
          <a:p>
            <a:pPr lvl="0"/>
            <a:r>
              <a:rPr lang="en-US" dirty="0"/>
              <a:t>Click to add content</a:t>
            </a:r>
          </a:p>
        </p:txBody>
      </p:sp>
      <p:sp>
        <p:nvSpPr>
          <p:cNvPr id="19" name="Content Placeholder 10">
            <a:extLst>
              <a:ext uri="{FF2B5EF4-FFF2-40B4-BE49-F238E27FC236}">
                <a16:creationId xmlns:a16="http://schemas.microsoft.com/office/drawing/2014/main" id="{ABD52ADB-6444-AB46-8CF0-E8B78D15A6E1}"/>
              </a:ext>
            </a:extLst>
          </p:cNvPr>
          <p:cNvSpPr>
            <a:spLocks noGrp="1"/>
          </p:cNvSpPr>
          <p:nvPr>
            <p:ph sz="quarter" idx="22" hasCustomPrompt="1"/>
          </p:nvPr>
        </p:nvSpPr>
        <p:spPr>
          <a:xfrm>
            <a:off x="2951065" y="3629696"/>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21" name="Content Placeholder 16">
            <a:extLst>
              <a:ext uri="{FF2B5EF4-FFF2-40B4-BE49-F238E27FC236}">
                <a16:creationId xmlns:a16="http://schemas.microsoft.com/office/drawing/2014/main" id="{0F88BACE-F4DB-8A41-B5C4-23B32655D6E1}"/>
              </a:ext>
            </a:extLst>
          </p:cNvPr>
          <p:cNvSpPr>
            <a:spLocks noGrp="1"/>
          </p:cNvSpPr>
          <p:nvPr>
            <p:ph sz="quarter" idx="24" hasCustomPrompt="1"/>
          </p:nvPr>
        </p:nvSpPr>
        <p:spPr>
          <a:xfrm>
            <a:off x="8010550" y="3629696"/>
            <a:ext cx="2232000" cy="792000"/>
          </a:xfrm>
          <a:solidFill>
            <a:schemeClr val="bg2"/>
          </a:solidFill>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22" name="Content Placeholder 8">
            <a:extLst>
              <a:ext uri="{FF2B5EF4-FFF2-40B4-BE49-F238E27FC236}">
                <a16:creationId xmlns:a16="http://schemas.microsoft.com/office/drawing/2014/main" id="{B0D99555-D206-BC49-99AD-B504BA194054}"/>
              </a:ext>
            </a:extLst>
          </p:cNvPr>
          <p:cNvSpPr>
            <a:spLocks noGrp="1"/>
          </p:cNvSpPr>
          <p:nvPr>
            <p:ph sz="quarter" idx="25" hasCustomPrompt="1"/>
          </p:nvPr>
        </p:nvSpPr>
        <p:spPr>
          <a:xfrm>
            <a:off x="421323" y="4513289"/>
            <a:ext cx="2232000" cy="792000"/>
          </a:xfrm>
          <a:solidFill>
            <a:schemeClr val="accent1"/>
          </a:solidFill>
        </p:spPr>
        <p:txBody>
          <a:bodyPr lIns="72000" anchor="ctr"/>
          <a:lstStyle>
            <a:lvl1pPr marL="0" indent="0" algn="l">
              <a:buNone/>
              <a:defRPr>
                <a:solidFill>
                  <a:schemeClr val="bg1"/>
                </a:solidFill>
              </a:defRPr>
            </a:lvl1pPr>
            <a:lvl2pPr marL="180363" indent="0">
              <a:buNone/>
              <a:defRPr>
                <a:solidFill>
                  <a:schemeClr val="bg1"/>
                </a:solidFill>
              </a:defRPr>
            </a:lvl2pPr>
            <a:lvl3pPr marL="360000" indent="0">
              <a:buNone/>
              <a:defRPr>
                <a:solidFill>
                  <a:schemeClr val="bg1"/>
                </a:solidFill>
              </a:defRPr>
            </a:lvl3pPr>
            <a:lvl4pPr marL="540000" indent="0">
              <a:buNone/>
              <a:defRPr>
                <a:solidFill>
                  <a:schemeClr val="bg1"/>
                </a:solidFill>
              </a:defRPr>
            </a:lvl4pPr>
            <a:lvl5pPr marL="720000" indent="0">
              <a:buNone/>
              <a:defRPr>
                <a:solidFill>
                  <a:schemeClr val="bg1"/>
                </a:solidFill>
              </a:defRPr>
            </a:lvl5pPr>
          </a:lstStyle>
          <a:p>
            <a:pPr lvl="0"/>
            <a:r>
              <a:rPr lang="en-US" dirty="0"/>
              <a:t>Click to add content</a:t>
            </a:r>
          </a:p>
        </p:txBody>
      </p:sp>
      <p:sp>
        <p:nvSpPr>
          <p:cNvPr id="23" name="Content Placeholder 10">
            <a:extLst>
              <a:ext uri="{FF2B5EF4-FFF2-40B4-BE49-F238E27FC236}">
                <a16:creationId xmlns:a16="http://schemas.microsoft.com/office/drawing/2014/main" id="{D43A4002-0DD2-9A43-A818-3E92BC281CC9}"/>
              </a:ext>
            </a:extLst>
          </p:cNvPr>
          <p:cNvSpPr>
            <a:spLocks noGrp="1"/>
          </p:cNvSpPr>
          <p:nvPr>
            <p:ph sz="quarter" idx="26" hasCustomPrompt="1"/>
          </p:nvPr>
        </p:nvSpPr>
        <p:spPr>
          <a:xfrm>
            <a:off x="2951065" y="4513289"/>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31" name="Content Placeholder 16">
            <a:extLst>
              <a:ext uri="{FF2B5EF4-FFF2-40B4-BE49-F238E27FC236}">
                <a16:creationId xmlns:a16="http://schemas.microsoft.com/office/drawing/2014/main" id="{FA971BCC-70DA-6944-86C5-457FD7C9EE50}"/>
              </a:ext>
            </a:extLst>
          </p:cNvPr>
          <p:cNvSpPr>
            <a:spLocks noGrp="1"/>
          </p:cNvSpPr>
          <p:nvPr>
            <p:ph sz="quarter" idx="28" hasCustomPrompt="1"/>
          </p:nvPr>
        </p:nvSpPr>
        <p:spPr>
          <a:xfrm>
            <a:off x="8010550" y="4513289"/>
            <a:ext cx="2232000" cy="792000"/>
          </a:xfrm>
          <a:solidFill>
            <a:schemeClr val="bg2"/>
          </a:solidFill>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32" name="Text Placeholder 11">
            <a:extLst>
              <a:ext uri="{FF2B5EF4-FFF2-40B4-BE49-F238E27FC236}">
                <a16:creationId xmlns:a16="http://schemas.microsoft.com/office/drawing/2014/main" id="{7B6F2238-8402-DB47-9634-697234570A3E}"/>
              </a:ext>
            </a:extLst>
          </p:cNvPr>
          <p:cNvSpPr>
            <a:spLocks noGrp="1"/>
          </p:cNvSpPr>
          <p:nvPr>
            <p:ph type="body" sz="quarter" idx="29" hasCustomPrompt="1"/>
          </p:nvPr>
        </p:nvSpPr>
        <p:spPr>
          <a:xfrm>
            <a:off x="421323" y="1412875"/>
            <a:ext cx="2232000" cy="371578"/>
          </a:xfrm>
        </p:spPr>
        <p:txBody>
          <a:bodyPr/>
          <a:lstStyle>
            <a:lvl1pPr marL="0" indent="0">
              <a:buNone/>
              <a:defRPr b="1" i="0" cap="all" baseline="0">
                <a:solidFill>
                  <a:schemeClr val="tx1"/>
                </a:solidFill>
                <a:latin typeface="+mj-lt"/>
              </a:defRPr>
            </a:lvl1pPr>
            <a:lvl2pPr marL="180363" indent="0">
              <a:buNone/>
              <a:defRPr cap="all" baseline="0">
                <a:solidFill>
                  <a:schemeClr val="accent1"/>
                </a:solidFill>
              </a:defRPr>
            </a:lvl2pPr>
            <a:lvl3pPr marL="360000" indent="0">
              <a:buNone/>
              <a:defRPr cap="all" baseline="0">
                <a:solidFill>
                  <a:schemeClr val="accent1"/>
                </a:solidFill>
              </a:defRPr>
            </a:lvl3pPr>
            <a:lvl4pPr marL="540000" indent="0">
              <a:buNone/>
              <a:defRPr cap="all" baseline="0">
                <a:solidFill>
                  <a:schemeClr val="accent1"/>
                </a:solidFill>
              </a:defRPr>
            </a:lvl4pPr>
            <a:lvl5pPr marL="720000" indent="0">
              <a:buNone/>
              <a:defRPr cap="all" baseline="0">
                <a:solidFill>
                  <a:schemeClr val="accent1"/>
                </a:solidFill>
              </a:defRPr>
            </a:lvl5pPr>
          </a:lstStyle>
          <a:p>
            <a:pPr lvl="0"/>
            <a:r>
              <a:rPr lang="en-US" dirty="0"/>
              <a:t>Click to add text</a:t>
            </a:r>
          </a:p>
        </p:txBody>
      </p:sp>
      <p:sp>
        <p:nvSpPr>
          <p:cNvPr id="33" name="Text Placeholder 11">
            <a:extLst>
              <a:ext uri="{FF2B5EF4-FFF2-40B4-BE49-F238E27FC236}">
                <a16:creationId xmlns:a16="http://schemas.microsoft.com/office/drawing/2014/main" id="{92B36F86-8A36-8247-8D5A-7C6C7FDA1DF3}"/>
              </a:ext>
            </a:extLst>
          </p:cNvPr>
          <p:cNvSpPr>
            <a:spLocks noGrp="1"/>
          </p:cNvSpPr>
          <p:nvPr>
            <p:ph type="body" sz="quarter" idx="30" hasCustomPrompt="1"/>
          </p:nvPr>
        </p:nvSpPr>
        <p:spPr>
          <a:xfrm>
            <a:off x="2951065" y="1412875"/>
            <a:ext cx="2232000" cy="371578"/>
          </a:xfrm>
        </p:spPr>
        <p:txBody>
          <a:bodyPr/>
          <a:lstStyle>
            <a:lvl1pPr marL="0" indent="0">
              <a:buNone/>
              <a:defRPr b="1" i="0" cap="all" baseline="0">
                <a:solidFill>
                  <a:schemeClr val="tx1"/>
                </a:solidFill>
                <a:latin typeface="+mj-lt"/>
              </a:defRPr>
            </a:lvl1pPr>
            <a:lvl2pPr marL="180363" indent="0">
              <a:buNone/>
              <a:defRPr cap="all" baseline="0">
                <a:solidFill>
                  <a:schemeClr val="accent1"/>
                </a:solidFill>
              </a:defRPr>
            </a:lvl2pPr>
            <a:lvl3pPr marL="360000" indent="0">
              <a:buNone/>
              <a:defRPr cap="all" baseline="0">
                <a:solidFill>
                  <a:schemeClr val="accent1"/>
                </a:solidFill>
              </a:defRPr>
            </a:lvl3pPr>
            <a:lvl4pPr marL="540000" indent="0">
              <a:buNone/>
              <a:defRPr cap="all" baseline="0">
                <a:solidFill>
                  <a:schemeClr val="accent1"/>
                </a:solidFill>
              </a:defRPr>
            </a:lvl4pPr>
            <a:lvl5pPr marL="720000" indent="0">
              <a:buNone/>
              <a:defRPr cap="all" baseline="0">
                <a:solidFill>
                  <a:schemeClr val="accent1"/>
                </a:solidFill>
              </a:defRPr>
            </a:lvl5pPr>
          </a:lstStyle>
          <a:p>
            <a:pPr lvl="0"/>
            <a:r>
              <a:rPr lang="en-US" dirty="0"/>
              <a:t>Click to add text</a:t>
            </a:r>
          </a:p>
        </p:txBody>
      </p:sp>
      <p:sp>
        <p:nvSpPr>
          <p:cNvPr id="35" name="Text Placeholder 11">
            <a:extLst>
              <a:ext uri="{FF2B5EF4-FFF2-40B4-BE49-F238E27FC236}">
                <a16:creationId xmlns:a16="http://schemas.microsoft.com/office/drawing/2014/main" id="{4846C85E-82D0-914A-B92F-E2E214C96984}"/>
              </a:ext>
            </a:extLst>
          </p:cNvPr>
          <p:cNvSpPr>
            <a:spLocks noGrp="1"/>
          </p:cNvSpPr>
          <p:nvPr>
            <p:ph type="body" sz="quarter" idx="32" hasCustomPrompt="1"/>
          </p:nvPr>
        </p:nvSpPr>
        <p:spPr>
          <a:xfrm>
            <a:off x="8010550" y="1412875"/>
            <a:ext cx="2232000" cy="371578"/>
          </a:xfrm>
        </p:spPr>
        <p:txBody>
          <a:bodyPr/>
          <a:lstStyle>
            <a:lvl1pPr marL="0" indent="0">
              <a:buNone/>
              <a:defRPr b="1" i="0" cap="all" baseline="0">
                <a:solidFill>
                  <a:schemeClr val="tx1"/>
                </a:solidFill>
                <a:latin typeface="+mj-lt"/>
              </a:defRPr>
            </a:lvl1pPr>
            <a:lvl2pPr marL="180363" indent="0">
              <a:buNone/>
              <a:defRPr cap="all" baseline="0">
                <a:solidFill>
                  <a:schemeClr val="accent1"/>
                </a:solidFill>
              </a:defRPr>
            </a:lvl2pPr>
            <a:lvl3pPr marL="360000" indent="0">
              <a:buNone/>
              <a:defRPr cap="all" baseline="0">
                <a:solidFill>
                  <a:schemeClr val="accent1"/>
                </a:solidFill>
              </a:defRPr>
            </a:lvl3pPr>
            <a:lvl4pPr marL="540000" indent="0">
              <a:buNone/>
              <a:defRPr cap="all" baseline="0">
                <a:solidFill>
                  <a:schemeClr val="accent1"/>
                </a:solidFill>
              </a:defRPr>
            </a:lvl4pPr>
            <a:lvl5pPr marL="720000" indent="0">
              <a:buNone/>
              <a:defRPr cap="all" baseline="0">
                <a:solidFill>
                  <a:schemeClr val="accent1"/>
                </a:solidFill>
              </a:defRPr>
            </a:lvl5pPr>
          </a:lstStyle>
          <a:p>
            <a:pPr lvl="0"/>
            <a:r>
              <a:rPr lang="en-US" dirty="0"/>
              <a:t>Click to add text</a:t>
            </a:r>
          </a:p>
        </p:txBody>
      </p:sp>
      <p:sp>
        <p:nvSpPr>
          <p:cNvPr id="29" name="Content Placeholder 7">
            <a:extLst>
              <a:ext uri="{FF2B5EF4-FFF2-40B4-BE49-F238E27FC236}">
                <a16:creationId xmlns:a16="http://schemas.microsoft.com/office/drawing/2014/main" id="{3AF5493B-FE30-AF4D-B4DC-EBB95F648CF9}"/>
              </a:ext>
            </a:extLst>
          </p:cNvPr>
          <p:cNvSpPr>
            <a:spLocks noGrp="1"/>
          </p:cNvSpPr>
          <p:nvPr>
            <p:ph sz="quarter" idx="33" hasCustomPrompt="1"/>
          </p:nvPr>
        </p:nvSpPr>
        <p:spPr>
          <a:xfrm>
            <a:off x="5480278" y="1862510"/>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36" name="Content Placeholder 10">
            <a:extLst>
              <a:ext uri="{FF2B5EF4-FFF2-40B4-BE49-F238E27FC236}">
                <a16:creationId xmlns:a16="http://schemas.microsoft.com/office/drawing/2014/main" id="{94744F80-240D-CF41-8896-455F82243B4D}"/>
              </a:ext>
            </a:extLst>
          </p:cNvPr>
          <p:cNvSpPr>
            <a:spLocks noGrp="1"/>
          </p:cNvSpPr>
          <p:nvPr>
            <p:ph sz="quarter" idx="34" hasCustomPrompt="1"/>
          </p:nvPr>
        </p:nvSpPr>
        <p:spPr>
          <a:xfrm>
            <a:off x="5479749" y="2746103"/>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37" name="Content Placeholder 10">
            <a:extLst>
              <a:ext uri="{FF2B5EF4-FFF2-40B4-BE49-F238E27FC236}">
                <a16:creationId xmlns:a16="http://schemas.microsoft.com/office/drawing/2014/main" id="{41F9CE66-A1BC-A042-8B1F-C535480CB8F1}"/>
              </a:ext>
            </a:extLst>
          </p:cNvPr>
          <p:cNvSpPr>
            <a:spLocks noGrp="1"/>
          </p:cNvSpPr>
          <p:nvPr>
            <p:ph sz="quarter" idx="35" hasCustomPrompt="1"/>
          </p:nvPr>
        </p:nvSpPr>
        <p:spPr>
          <a:xfrm>
            <a:off x="5479749" y="3629696"/>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38" name="Content Placeholder 10">
            <a:extLst>
              <a:ext uri="{FF2B5EF4-FFF2-40B4-BE49-F238E27FC236}">
                <a16:creationId xmlns:a16="http://schemas.microsoft.com/office/drawing/2014/main" id="{F0329118-FF9B-9843-8DCB-CE6FEFECE1C2}"/>
              </a:ext>
            </a:extLst>
          </p:cNvPr>
          <p:cNvSpPr>
            <a:spLocks noGrp="1"/>
          </p:cNvSpPr>
          <p:nvPr>
            <p:ph sz="quarter" idx="36" hasCustomPrompt="1"/>
          </p:nvPr>
        </p:nvSpPr>
        <p:spPr>
          <a:xfrm>
            <a:off x="5479749" y="4513289"/>
            <a:ext cx="2232000" cy="792000"/>
          </a:xfrm>
          <a:ln>
            <a:solidFill>
              <a:schemeClr val="bg2"/>
            </a:solidFill>
          </a:ln>
        </p:spPr>
        <p:txBody>
          <a:bodyPr lIns="72000" anchor="ctr"/>
          <a:lstStyle>
            <a:lvl1pPr marL="0" indent="0" algn="l">
              <a:buNone/>
              <a:defRPr/>
            </a:lvl1pPr>
            <a:lvl2pPr marL="180363" indent="0" algn="r">
              <a:buNone/>
              <a:defRPr/>
            </a:lvl2pPr>
            <a:lvl3pPr marL="360000" indent="0" algn="r">
              <a:buNone/>
              <a:defRPr/>
            </a:lvl3pPr>
            <a:lvl4pPr marL="540000" indent="0" algn="r">
              <a:buNone/>
              <a:defRPr/>
            </a:lvl4pPr>
            <a:lvl5pPr marL="720000" indent="0" algn="r">
              <a:buNone/>
              <a:defRPr/>
            </a:lvl5pPr>
          </a:lstStyle>
          <a:p>
            <a:pPr lvl="0"/>
            <a:r>
              <a:rPr lang="en-US" dirty="0"/>
              <a:t>Click to add content</a:t>
            </a:r>
          </a:p>
        </p:txBody>
      </p:sp>
      <p:sp>
        <p:nvSpPr>
          <p:cNvPr id="39" name="Text Placeholder 11">
            <a:extLst>
              <a:ext uri="{FF2B5EF4-FFF2-40B4-BE49-F238E27FC236}">
                <a16:creationId xmlns:a16="http://schemas.microsoft.com/office/drawing/2014/main" id="{4783FAD6-25EE-D74E-BDF2-C455A4AD4F41}"/>
              </a:ext>
            </a:extLst>
          </p:cNvPr>
          <p:cNvSpPr>
            <a:spLocks noGrp="1"/>
          </p:cNvSpPr>
          <p:nvPr>
            <p:ph type="body" sz="quarter" idx="37" hasCustomPrompt="1"/>
          </p:nvPr>
        </p:nvSpPr>
        <p:spPr>
          <a:xfrm>
            <a:off x="5479749" y="1412875"/>
            <a:ext cx="2232000" cy="371578"/>
          </a:xfrm>
        </p:spPr>
        <p:txBody>
          <a:bodyPr/>
          <a:lstStyle>
            <a:lvl1pPr marL="0" indent="0">
              <a:buNone/>
              <a:defRPr b="1" i="0" cap="all" baseline="0">
                <a:solidFill>
                  <a:schemeClr val="tx1"/>
                </a:solidFill>
                <a:latin typeface="+mj-lt"/>
              </a:defRPr>
            </a:lvl1pPr>
            <a:lvl2pPr marL="180363" indent="0">
              <a:buNone/>
              <a:defRPr cap="all" baseline="0">
                <a:solidFill>
                  <a:schemeClr val="accent1"/>
                </a:solidFill>
              </a:defRPr>
            </a:lvl2pPr>
            <a:lvl3pPr marL="360000" indent="0">
              <a:buNone/>
              <a:defRPr cap="all" baseline="0">
                <a:solidFill>
                  <a:schemeClr val="accent1"/>
                </a:solidFill>
              </a:defRPr>
            </a:lvl3pPr>
            <a:lvl4pPr marL="540000" indent="0">
              <a:buNone/>
              <a:defRPr cap="all" baseline="0">
                <a:solidFill>
                  <a:schemeClr val="accent1"/>
                </a:solidFill>
              </a:defRPr>
            </a:lvl4pPr>
            <a:lvl5pPr marL="720000" indent="0">
              <a:buNone/>
              <a:defRPr cap="all" baseline="0">
                <a:solidFill>
                  <a:schemeClr val="accent1"/>
                </a:solidFill>
              </a:defRPr>
            </a:lvl5pPr>
          </a:lstStyle>
          <a:p>
            <a:pPr lvl="0"/>
            <a:r>
              <a:rPr lang="en-US" dirty="0"/>
              <a:t>Click to add text</a:t>
            </a:r>
          </a:p>
        </p:txBody>
      </p:sp>
    </p:spTree>
    <p:extLst>
      <p:ext uri="{BB962C8B-B14F-4D97-AF65-F5344CB8AC3E}">
        <p14:creationId xmlns:p14="http://schemas.microsoft.com/office/powerpoint/2010/main" val="1431068968"/>
      </p:ext>
    </p:extLst>
  </p:cSld>
  <p:clrMapOvr>
    <a:masterClrMapping/>
  </p:clrMapOvr>
  <p:extLst>
    <p:ext uri="{DCECCB84-F9BA-43D5-87BE-67443E8EF086}">
      <p15:sldGuideLst xmlns:p15="http://schemas.microsoft.com/office/powerpoint/2012/main">
        <p15:guide id="1" orient="horz" pos="2160">
          <p15:clr>
            <a:srgbClr val="547EB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1)">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64D2BE-E9B1-694B-8983-B14117D735AC}"/>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 y="0"/>
            <a:ext cx="12193200" cy="6292061"/>
          </a:xfrm>
          <a:prstGeom prst="rect">
            <a:avLst/>
          </a:prstGeom>
        </p:spPr>
      </p:pic>
      <p:sp>
        <p:nvSpPr>
          <p:cNvPr id="6" name="Rectangle 5">
            <a:extLst>
              <a:ext uri="{FF2B5EF4-FFF2-40B4-BE49-F238E27FC236}">
                <a16:creationId xmlns:a16="http://schemas.microsoft.com/office/drawing/2014/main" id="{B565848D-EAB2-494A-9B72-719CDDA02267}"/>
              </a:ext>
            </a:extLst>
          </p:cNvPr>
          <p:cNvSpPr/>
          <p:nvPr userDrawn="1"/>
        </p:nvSpPr>
        <p:spPr>
          <a:xfrm>
            <a:off x="0" y="-1"/>
            <a:ext cx="12192000" cy="629206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00" dirty="0"/>
          </a:p>
        </p:txBody>
      </p:sp>
      <p:sp>
        <p:nvSpPr>
          <p:cNvPr id="2" name="Title 1"/>
          <p:cNvSpPr>
            <a:spLocks noGrp="1"/>
          </p:cNvSpPr>
          <p:nvPr userDrawn="1">
            <p:ph type="title" hasCustomPrompt="1"/>
          </p:nvPr>
        </p:nvSpPr>
        <p:spPr>
          <a:xfrm>
            <a:off x="1956000" y="2542603"/>
            <a:ext cx="8280000" cy="886397"/>
          </a:xfrm>
        </p:spPr>
        <p:txBody>
          <a:bodyPr wrap="square" anchor="b">
            <a:spAutoFit/>
          </a:bodyPr>
          <a:lstStyle>
            <a:lvl1pPr algn="ctr">
              <a:defRPr lang="en-US" sz="3200" b="1" kern="1200" cap="all" baseline="0" dirty="0">
                <a:solidFill>
                  <a:schemeClr val="tx1"/>
                </a:solidFill>
                <a:latin typeface="Arial Black" panose="020B0604020202020204" pitchFamily="34" charset="0"/>
                <a:ea typeface="+mj-ea"/>
                <a:cs typeface="+mj-cs"/>
              </a:defRPr>
            </a:lvl1pPr>
          </a:lstStyle>
          <a:p>
            <a:r>
              <a:rPr lang="en-US"/>
              <a:t>Click to add </a:t>
            </a:r>
            <a:br>
              <a:rPr lang="en-US"/>
            </a:br>
            <a:r>
              <a:rPr lang="en-US"/>
              <a:t>section heading</a:t>
            </a:r>
            <a:endParaRPr lang="en-US" dirty="0"/>
          </a:p>
        </p:txBody>
      </p:sp>
      <p:sp>
        <p:nvSpPr>
          <p:cNvPr id="3" name="Text Placeholder 2"/>
          <p:cNvSpPr>
            <a:spLocks noGrp="1"/>
          </p:cNvSpPr>
          <p:nvPr userDrawn="1">
            <p:ph type="body" idx="1" hasCustomPrompt="1"/>
          </p:nvPr>
        </p:nvSpPr>
        <p:spPr>
          <a:xfrm>
            <a:off x="1956001" y="3496870"/>
            <a:ext cx="8280200" cy="553998"/>
          </a:xfrm>
        </p:spPr>
        <p:txBody>
          <a:bodyPr vert="horz" lIns="0" tIns="0" rIns="0" bIns="0" rtlCol="0">
            <a:spAutoFit/>
          </a:bodyPr>
          <a:lstStyle>
            <a:lvl1pPr marL="252000" indent="-252000" algn="ctr">
              <a:spcBef>
                <a:spcPts val="0"/>
              </a:spcBef>
              <a:buNone/>
              <a:defRPr lang="en-US" sz="1800" b="1" cap="all" baseline="0" dirty="0">
                <a:solidFill>
                  <a:schemeClr val="tx1"/>
                </a:solidFill>
                <a:latin typeface="+mj-lt"/>
              </a:defRPr>
            </a:lvl1pPr>
          </a:lstStyle>
          <a:p>
            <a:pPr marL="252000" lvl="0" indent="-252000" algn="ctr"/>
            <a:r>
              <a:rPr lang="en-US" dirty="0"/>
              <a:t>Click to add section </a:t>
            </a:r>
          </a:p>
          <a:p>
            <a:pPr marL="252000" lvl="0" indent="-252000" algn="ctr"/>
            <a:r>
              <a:rPr lang="en-US" dirty="0"/>
              <a:t>subheading</a:t>
            </a:r>
          </a:p>
        </p:txBody>
      </p:sp>
    </p:spTree>
    <p:extLst>
      <p:ext uri="{BB962C8B-B14F-4D97-AF65-F5344CB8AC3E}">
        <p14:creationId xmlns:p14="http://schemas.microsoft.com/office/powerpoint/2010/main" val="751667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64D2BE-E9B1-694B-8983-B14117D735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1999" cy="6292061"/>
          </a:xfrm>
          <a:prstGeom prst="rect">
            <a:avLst/>
          </a:prstGeom>
        </p:spPr>
      </p:pic>
      <p:sp>
        <p:nvSpPr>
          <p:cNvPr id="9" name="Rectangle 8">
            <a:extLst>
              <a:ext uri="{FF2B5EF4-FFF2-40B4-BE49-F238E27FC236}">
                <a16:creationId xmlns:a16="http://schemas.microsoft.com/office/drawing/2014/main" id="{46E79600-6272-8148-92FC-26F764509D65}"/>
              </a:ext>
            </a:extLst>
          </p:cNvPr>
          <p:cNvSpPr/>
          <p:nvPr userDrawn="1"/>
        </p:nvSpPr>
        <p:spPr>
          <a:xfrm>
            <a:off x="0" y="-1"/>
            <a:ext cx="12192000" cy="629206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00" dirty="0"/>
          </a:p>
        </p:txBody>
      </p:sp>
      <p:sp>
        <p:nvSpPr>
          <p:cNvPr id="2" name="Title 1"/>
          <p:cNvSpPr>
            <a:spLocks noGrp="1"/>
          </p:cNvSpPr>
          <p:nvPr userDrawn="1">
            <p:ph type="title" hasCustomPrompt="1"/>
          </p:nvPr>
        </p:nvSpPr>
        <p:spPr>
          <a:xfrm>
            <a:off x="1956000" y="2542603"/>
            <a:ext cx="8280000" cy="886397"/>
          </a:xfrm>
        </p:spPr>
        <p:txBody>
          <a:bodyPr wrap="square" anchor="b">
            <a:spAutoFit/>
          </a:bodyPr>
          <a:lstStyle>
            <a:lvl1pPr algn="ctr">
              <a:defRPr lang="en-US" sz="3200" b="1" kern="1200" cap="all" baseline="0" dirty="0">
                <a:solidFill>
                  <a:schemeClr val="tx1"/>
                </a:solidFill>
                <a:latin typeface="Arial Black" panose="020B0604020202020204" pitchFamily="34" charset="0"/>
                <a:ea typeface="+mj-ea"/>
                <a:cs typeface="+mj-cs"/>
              </a:defRPr>
            </a:lvl1pPr>
          </a:lstStyle>
          <a:p>
            <a:r>
              <a:rPr lang="en-US" dirty="0"/>
              <a:t>Click to add </a:t>
            </a:r>
            <a:br>
              <a:rPr lang="en-US" dirty="0"/>
            </a:br>
            <a:r>
              <a:rPr lang="en-US" dirty="0"/>
              <a:t>section heading</a:t>
            </a:r>
          </a:p>
        </p:txBody>
      </p:sp>
      <p:sp>
        <p:nvSpPr>
          <p:cNvPr id="3" name="Text Placeholder 2"/>
          <p:cNvSpPr>
            <a:spLocks noGrp="1"/>
          </p:cNvSpPr>
          <p:nvPr>
            <p:ph type="body" idx="1" hasCustomPrompt="1"/>
          </p:nvPr>
        </p:nvSpPr>
        <p:spPr>
          <a:xfrm>
            <a:off x="1956001" y="3496870"/>
            <a:ext cx="8280200" cy="553998"/>
          </a:xfrm>
        </p:spPr>
        <p:txBody>
          <a:bodyPr vert="horz" lIns="0" tIns="0" rIns="0" bIns="0" rtlCol="0">
            <a:spAutoFit/>
          </a:bodyPr>
          <a:lstStyle>
            <a:lvl1pPr marL="252000" indent="-252000" algn="ctr">
              <a:spcBef>
                <a:spcPts val="0"/>
              </a:spcBef>
              <a:buNone/>
              <a:defRPr lang="en-US" sz="1800" b="1" cap="all" baseline="0" dirty="0">
                <a:solidFill>
                  <a:schemeClr val="tx1"/>
                </a:solidFill>
                <a:latin typeface="+mj-lt"/>
              </a:defRPr>
            </a:lvl1pPr>
          </a:lstStyle>
          <a:p>
            <a:pPr marL="252000" lvl="0" indent="-252000" algn="ctr"/>
            <a:r>
              <a:rPr lang="en-US" dirty="0"/>
              <a:t>Click to add section </a:t>
            </a:r>
          </a:p>
          <a:p>
            <a:pPr marL="252000" lvl="0" indent="-252000" algn="ctr"/>
            <a:r>
              <a:rPr lang="en-US" dirty="0"/>
              <a:t>subheading</a:t>
            </a:r>
          </a:p>
        </p:txBody>
      </p:sp>
    </p:spTree>
    <p:extLst>
      <p:ext uri="{BB962C8B-B14F-4D97-AF65-F5344CB8AC3E}">
        <p14:creationId xmlns:p14="http://schemas.microsoft.com/office/powerpoint/2010/main" val="1651106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3)">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64D2BE-E9B1-694B-8983-B14117D735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292062"/>
          </a:xfrm>
          <a:prstGeom prst="rect">
            <a:avLst/>
          </a:prstGeom>
        </p:spPr>
      </p:pic>
      <p:sp>
        <p:nvSpPr>
          <p:cNvPr id="9" name="Rectangle 8">
            <a:extLst>
              <a:ext uri="{FF2B5EF4-FFF2-40B4-BE49-F238E27FC236}">
                <a16:creationId xmlns:a16="http://schemas.microsoft.com/office/drawing/2014/main" id="{46E79600-6272-8148-92FC-26F764509D65}"/>
              </a:ext>
            </a:extLst>
          </p:cNvPr>
          <p:cNvSpPr/>
          <p:nvPr userDrawn="1"/>
        </p:nvSpPr>
        <p:spPr>
          <a:xfrm>
            <a:off x="0" y="1"/>
            <a:ext cx="12192000" cy="629206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00" dirty="0"/>
          </a:p>
        </p:txBody>
      </p:sp>
      <p:sp>
        <p:nvSpPr>
          <p:cNvPr id="2" name="Title 1"/>
          <p:cNvSpPr>
            <a:spLocks noGrp="1"/>
          </p:cNvSpPr>
          <p:nvPr userDrawn="1">
            <p:ph type="title" hasCustomPrompt="1"/>
          </p:nvPr>
        </p:nvSpPr>
        <p:spPr>
          <a:xfrm>
            <a:off x="1956000" y="2542603"/>
            <a:ext cx="8280000" cy="886397"/>
          </a:xfrm>
        </p:spPr>
        <p:txBody>
          <a:bodyPr wrap="square" anchor="b">
            <a:spAutoFit/>
          </a:bodyPr>
          <a:lstStyle>
            <a:lvl1pPr algn="ctr">
              <a:defRPr lang="en-US" sz="3200" b="1" kern="1200" cap="all" baseline="0" dirty="0">
                <a:solidFill>
                  <a:schemeClr val="tx1"/>
                </a:solidFill>
                <a:latin typeface="Arial Black" panose="020B0604020202020204" pitchFamily="34" charset="0"/>
                <a:ea typeface="+mj-ea"/>
                <a:cs typeface="+mj-cs"/>
              </a:defRPr>
            </a:lvl1pPr>
          </a:lstStyle>
          <a:p>
            <a:r>
              <a:rPr lang="en-US" dirty="0"/>
              <a:t>Click to add </a:t>
            </a:r>
            <a:br>
              <a:rPr lang="en-US" dirty="0"/>
            </a:br>
            <a:r>
              <a:rPr lang="en-US" dirty="0"/>
              <a:t>section heading</a:t>
            </a:r>
          </a:p>
        </p:txBody>
      </p:sp>
      <p:sp>
        <p:nvSpPr>
          <p:cNvPr id="3" name="Text Placeholder 2"/>
          <p:cNvSpPr>
            <a:spLocks noGrp="1"/>
          </p:cNvSpPr>
          <p:nvPr>
            <p:ph type="body" idx="1" hasCustomPrompt="1"/>
          </p:nvPr>
        </p:nvSpPr>
        <p:spPr>
          <a:xfrm>
            <a:off x="1956001" y="3496870"/>
            <a:ext cx="8280200" cy="276999"/>
          </a:xfrm>
        </p:spPr>
        <p:txBody>
          <a:bodyPr vert="horz" lIns="0" tIns="0" rIns="0" bIns="0" rtlCol="0">
            <a:spAutoFit/>
          </a:bodyPr>
          <a:lstStyle>
            <a:lvl1pPr marL="252000" indent="-252000" algn="ctr">
              <a:spcBef>
                <a:spcPts val="0"/>
              </a:spcBef>
              <a:buNone/>
              <a:defRPr lang="en-US" sz="1800" b="1" cap="all" baseline="0" dirty="0">
                <a:solidFill>
                  <a:schemeClr val="tx1"/>
                </a:solidFill>
                <a:latin typeface="+mj-lt"/>
              </a:defRPr>
            </a:lvl1pPr>
          </a:lstStyle>
          <a:p>
            <a:pPr marL="252000" lvl="0" indent="-252000" algn="ctr"/>
            <a:r>
              <a:rPr lang="en-US" dirty="0"/>
              <a:t>Click to add section subheading</a:t>
            </a:r>
          </a:p>
        </p:txBody>
      </p:sp>
    </p:spTree>
    <p:extLst>
      <p:ext uri="{BB962C8B-B14F-4D97-AF65-F5344CB8AC3E}">
        <p14:creationId xmlns:p14="http://schemas.microsoft.com/office/powerpoint/2010/main" val="33490261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95542"/>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fitable Expansion">
    <p:bg>
      <p:bgRef idx="1001">
        <a:schemeClr val="bg1"/>
      </p:bgRef>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3F0906A-FE8E-3A40-A179-083D5BCA85F4}"/>
              </a:ext>
            </a:extLst>
          </p:cNvPr>
          <p:cNvSpPr txBox="1"/>
          <p:nvPr userDrawn="1"/>
        </p:nvSpPr>
        <p:spPr>
          <a:xfrm>
            <a:off x="407987" y="3429000"/>
            <a:ext cx="11376025" cy="738664"/>
          </a:xfrm>
          <a:prstGeom prst="rect">
            <a:avLst/>
          </a:prstGeom>
          <a:noFill/>
        </p:spPr>
        <p:txBody>
          <a:bodyPr wrap="square" lIns="0" tIns="0" rIns="0" bIns="0" rtlCol="0" anchor="t" anchorCtr="0">
            <a:spAutoFit/>
          </a:bodyPr>
          <a:lstStyle/>
          <a:p>
            <a:pPr algn="ctr"/>
            <a:r>
              <a:rPr lang="en-SE" sz="4800" baseline="0">
                <a:solidFill>
                  <a:schemeClr val="tx1"/>
                </a:solidFill>
                <a:latin typeface="Arial Black" panose="020B0604020202020204" pitchFamily="34" charset="0"/>
              </a:rPr>
              <a:t>PROFITABLE EXPANSION</a:t>
            </a:r>
          </a:p>
        </p:txBody>
      </p:sp>
      <p:pic>
        <p:nvPicPr>
          <p:cNvPr id="4" name="Picture 3">
            <a:extLst>
              <a:ext uri="{FF2B5EF4-FFF2-40B4-BE49-F238E27FC236}">
                <a16:creationId xmlns:a16="http://schemas.microsoft.com/office/drawing/2014/main" id="{991DB0F2-B884-2547-A5DA-AA09CA7D59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820241" y="1412875"/>
            <a:ext cx="2551515" cy="1800000"/>
          </a:xfrm>
          <a:prstGeom prst="rect">
            <a:avLst/>
          </a:prstGeom>
        </p:spPr>
      </p:pic>
    </p:spTree>
    <p:extLst>
      <p:ext uri="{BB962C8B-B14F-4D97-AF65-F5344CB8AC3E}">
        <p14:creationId xmlns:p14="http://schemas.microsoft.com/office/powerpoint/2010/main" val="9691479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duct Leadership">
    <p:bg>
      <p:bgRef idx="1001">
        <a:schemeClr val="bg1"/>
      </p:bgRef>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3F0906A-FE8E-3A40-A179-083D5BCA85F4}"/>
              </a:ext>
            </a:extLst>
          </p:cNvPr>
          <p:cNvSpPr txBox="1"/>
          <p:nvPr userDrawn="1"/>
        </p:nvSpPr>
        <p:spPr>
          <a:xfrm>
            <a:off x="407987" y="3429000"/>
            <a:ext cx="11376025" cy="738664"/>
          </a:xfrm>
          <a:prstGeom prst="rect">
            <a:avLst/>
          </a:prstGeom>
          <a:noFill/>
        </p:spPr>
        <p:txBody>
          <a:bodyPr wrap="square" lIns="0" tIns="0" rIns="0" bIns="0" rtlCol="0" anchor="t" anchorCtr="0">
            <a:spAutoFit/>
          </a:bodyPr>
          <a:lstStyle/>
          <a:p>
            <a:pPr algn="ctr"/>
            <a:r>
              <a:rPr lang="en-SE" sz="4800" baseline="0">
                <a:solidFill>
                  <a:schemeClr val="tx1"/>
                </a:solidFill>
                <a:latin typeface="Arial Black" panose="020B0604020202020204" pitchFamily="34" charset="0"/>
              </a:rPr>
              <a:t>PRODUCT LEADERSHIP</a:t>
            </a:r>
          </a:p>
        </p:txBody>
      </p:sp>
      <p:pic>
        <p:nvPicPr>
          <p:cNvPr id="7" name="Picture 6">
            <a:extLst>
              <a:ext uri="{FF2B5EF4-FFF2-40B4-BE49-F238E27FC236}">
                <a16:creationId xmlns:a16="http://schemas.microsoft.com/office/drawing/2014/main" id="{4EA1844B-18DF-F243-9B4F-A96264C3A0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820241" y="1412875"/>
            <a:ext cx="2551516" cy="1800000"/>
          </a:xfrm>
          <a:prstGeom prst="rect">
            <a:avLst/>
          </a:prstGeom>
        </p:spPr>
      </p:pic>
    </p:spTree>
    <p:extLst>
      <p:ext uri="{BB962C8B-B14F-4D97-AF65-F5344CB8AC3E}">
        <p14:creationId xmlns:p14="http://schemas.microsoft.com/office/powerpoint/2010/main" val="1966830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st Reductions">
    <p:bg>
      <p:bgRef idx="1001">
        <a:schemeClr val="bg1"/>
      </p:bgRef>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3F0906A-FE8E-3A40-A179-083D5BCA85F4}"/>
              </a:ext>
            </a:extLst>
          </p:cNvPr>
          <p:cNvSpPr txBox="1"/>
          <p:nvPr userDrawn="1"/>
        </p:nvSpPr>
        <p:spPr>
          <a:xfrm>
            <a:off x="407987" y="3429000"/>
            <a:ext cx="11376025" cy="738664"/>
          </a:xfrm>
          <a:prstGeom prst="rect">
            <a:avLst/>
          </a:prstGeom>
          <a:noFill/>
        </p:spPr>
        <p:txBody>
          <a:bodyPr wrap="square" lIns="0" tIns="0" rIns="0" bIns="0" rtlCol="0" anchor="t" anchorCtr="0">
            <a:spAutoFit/>
          </a:bodyPr>
          <a:lstStyle/>
          <a:p>
            <a:pPr algn="ctr"/>
            <a:r>
              <a:rPr lang="en-SE" sz="4800" baseline="0" dirty="0">
                <a:solidFill>
                  <a:schemeClr val="tx1"/>
                </a:solidFill>
                <a:latin typeface="Arial Black" panose="020B0604020202020204" pitchFamily="34" charset="0"/>
              </a:rPr>
              <a:t>COST REDUCTIONS</a:t>
            </a:r>
          </a:p>
        </p:txBody>
      </p:sp>
      <p:pic>
        <p:nvPicPr>
          <p:cNvPr id="4" name="Picture 3">
            <a:extLst>
              <a:ext uri="{FF2B5EF4-FFF2-40B4-BE49-F238E27FC236}">
                <a16:creationId xmlns:a16="http://schemas.microsoft.com/office/drawing/2014/main" id="{E69F9DA0-E063-0841-B97E-8493823CA8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820242" y="1412875"/>
            <a:ext cx="2551513" cy="1799999"/>
          </a:xfrm>
          <a:prstGeom prst="rect">
            <a:avLst/>
          </a:prstGeom>
        </p:spPr>
      </p:pic>
    </p:spTree>
    <p:extLst>
      <p:ext uri="{BB962C8B-B14F-4D97-AF65-F5344CB8AC3E}">
        <p14:creationId xmlns:p14="http://schemas.microsoft.com/office/powerpoint/2010/main" val="26603461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st Slide RV EMEA">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704B43-FA4D-4440-8609-B1B6E12C5E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8" cy="6858000"/>
          </a:xfrm>
          <a:prstGeom prst="rect">
            <a:avLst/>
          </a:prstGeom>
        </p:spPr>
      </p:pic>
      <p:sp>
        <p:nvSpPr>
          <p:cNvPr id="6" name="Rectangle 5">
            <a:extLst>
              <a:ext uri="{FF2B5EF4-FFF2-40B4-BE49-F238E27FC236}">
                <a16:creationId xmlns:a16="http://schemas.microsoft.com/office/drawing/2014/main" id="{47873020-5699-0349-8EF4-D6C6E7B57449}"/>
              </a:ext>
            </a:extLst>
          </p:cNvPr>
          <p:cNvSpPr/>
          <p:nvPr userDrawn="1"/>
        </p:nvSpPr>
        <p:spPr>
          <a:xfrm>
            <a:off x="1" y="1"/>
            <a:ext cx="12191999" cy="685799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00"/>
          </a:p>
        </p:txBody>
      </p:sp>
      <p:pic>
        <p:nvPicPr>
          <p:cNvPr id="9" name="Picture 8">
            <a:extLst>
              <a:ext uri="{FF2B5EF4-FFF2-40B4-BE49-F238E27FC236}">
                <a16:creationId xmlns:a16="http://schemas.microsoft.com/office/drawing/2014/main" id="{33C6D842-6843-B644-9261-ABF17BFE3C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16000" y="2931480"/>
            <a:ext cx="7560000" cy="995038"/>
          </a:xfrm>
          <a:prstGeom prst="rect">
            <a:avLst/>
          </a:prstGeom>
          <a:effectLst>
            <a:outerShdw blurRad="152400" dist="76200" dir="2700000" algn="tl" rotWithShape="0">
              <a:prstClr val="black">
                <a:alpha val="20000"/>
              </a:prstClr>
            </a:outerShdw>
          </a:effectLst>
        </p:spPr>
      </p:pic>
    </p:spTree>
    <p:extLst>
      <p:ext uri="{BB962C8B-B14F-4D97-AF65-F5344CB8AC3E}">
        <p14:creationId xmlns:p14="http://schemas.microsoft.com/office/powerpoint/2010/main" val="32113589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64C4-B58A-C647-800C-2CC838CB7CA3}"/>
              </a:ext>
            </a:extLst>
          </p:cNvPr>
          <p:cNvSpPr>
            <a:spLocks noGrp="1"/>
          </p:cNvSpPr>
          <p:nvPr>
            <p:ph type="title" hasCustomPrompt="1"/>
          </p:nvPr>
        </p:nvSpPr>
        <p:spPr>
          <a:xfrm>
            <a:off x="407988" y="415925"/>
            <a:ext cx="9828212" cy="387798"/>
          </a:xfrm>
        </p:spPr>
        <p:txBody>
          <a:bodyPr>
            <a:spAutoFit/>
          </a:bodyPr>
          <a:lstStyle>
            <a:lvl1pPr>
              <a:defRPr sz="2800" baseline="0"/>
            </a:lvl1pPr>
          </a:lstStyle>
          <a:p>
            <a:r>
              <a:rPr lang="en-GB" dirty="0"/>
              <a:t>Click to add headline</a:t>
            </a:r>
            <a:endParaRPr lang="en-SE" dirty="0"/>
          </a:p>
        </p:txBody>
      </p:sp>
    </p:spTree>
    <p:extLst>
      <p:ext uri="{BB962C8B-B14F-4D97-AF65-F5344CB8AC3E}">
        <p14:creationId xmlns:p14="http://schemas.microsoft.com/office/powerpoint/2010/main" val="101998770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88" y="1412875"/>
            <a:ext cx="5472112" cy="4500563"/>
          </a:xfrm>
        </p:spPr>
        <p:txBody>
          <a:bodyPr>
            <a:noAutofit/>
          </a:bodyPr>
          <a:lstStyle>
            <a:lvl1pPr marL="216000" indent="-216000">
              <a:defRPr sz="1800" b="1" i="0" baseline="0">
                <a:solidFill>
                  <a:schemeClr val="tx1"/>
                </a:solidFill>
              </a:defRPr>
            </a:lvl1pPr>
            <a:lvl2pPr marL="432000" indent="-216000">
              <a:buFont typeface="Wingdings" pitchFamily="2" charset="2"/>
              <a:buChar char="§"/>
              <a:defRPr>
                <a:solidFill>
                  <a:schemeClr val="tx1"/>
                </a:solidFill>
              </a:defRPr>
            </a:lvl2pPr>
            <a:lvl3pPr>
              <a:defRPr>
                <a:solidFill>
                  <a:schemeClr val="tx1"/>
                </a:solidFill>
              </a:defRPr>
            </a:lvl3pPr>
            <a:lvl4pPr marL="864000" indent="-216000">
              <a:buFont typeface="Wingdings" pitchFamily="2" charset="2"/>
              <a:buChar char="§"/>
              <a:defRPr>
                <a:solidFill>
                  <a:schemeClr val="tx1"/>
                </a:solidFill>
              </a:defRPr>
            </a:lvl4pPr>
            <a:lvl5pPr marL="10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C1964C4-B58A-C647-800C-2CC838CB7CA3}"/>
              </a:ext>
            </a:extLst>
          </p:cNvPr>
          <p:cNvSpPr>
            <a:spLocks noGrp="1"/>
          </p:cNvSpPr>
          <p:nvPr>
            <p:ph type="title" hasCustomPrompt="1"/>
          </p:nvPr>
        </p:nvSpPr>
        <p:spPr>
          <a:xfrm>
            <a:off x="407988" y="415925"/>
            <a:ext cx="9828212" cy="387798"/>
          </a:xfrm>
        </p:spPr>
        <p:txBody>
          <a:bodyPr>
            <a:spAutoFit/>
          </a:bodyPr>
          <a:lstStyle>
            <a:lvl1pPr>
              <a:defRPr sz="2800" baseline="0"/>
            </a:lvl1pPr>
          </a:lstStyle>
          <a:p>
            <a:r>
              <a:rPr lang="en-GB" dirty="0"/>
              <a:t>Click to add headline</a:t>
            </a:r>
            <a:endParaRPr lang="en-SE" dirty="0"/>
          </a:p>
        </p:txBody>
      </p:sp>
      <p:sp>
        <p:nvSpPr>
          <p:cNvPr id="5" name="Content Placeholder 2">
            <a:extLst>
              <a:ext uri="{FF2B5EF4-FFF2-40B4-BE49-F238E27FC236}">
                <a16:creationId xmlns:a16="http://schemas.microsoft.com/office/drawing/2014/main" id="{DED46D85-421E-E549-9318-E22FB38D7E2E}"/>
              </a:ext>
            </a:extLst>
          </p:cNvPr>
          <p:cNvSpPr>
            <a:spLocks noGrp="1"/>
          </p:cNvSpPr>
          <p:nvPr>
            <p:ph idx="10"/>
          </p:nvPr>
        </p:nvSpPr>
        <p:spPr>
          <a:xfrm>
            <a:off x="6311902" y="1412874"/>
            <a:ext cx="5472112" cy="4500563"/>
          </a:xfrm>
        </p:spPr>
        <p:txBody>
          <a:bodyPr>
            <a:noAutofit/>
          </a:bodyPr>
          <a:lstStyle>
            <a:lvl1pPr marL="216000" indent="-216000">
              <a:defRPr sz="1800" b="1" i="0" baseline="0">
                <a:solidFill>
                  <a:schemeClr val="tx1"/>
                </a:solidFill>
              </a:defRPr>
            </a:lvl1pPr>
            <a:lvl2pPr marL="432000" indent="-216000">
              <a:buFont typeface="Wingdings" pitchFamily="2" charset="2"/>
              <a:buChar char="§"/>
              <a:defRPr>
                <a:solidFill>
                  <a:schemeClr val="tx1"/>
                </a:solidFill>
              </a:defRPr>
            </a:lvl2pPr>
            <a:lvl3pPr>
              <a:defRPr>
                <a:solidFill>
                  <a:schemeClr val="tx1"/>
                </a:solidFill>
              </a:defRPr>
            </a:lvl3pPr>
            <a:lvl4pPr marL="864000" indent="-216000">
              <a:buFont typeface="Wingdings" pitchFamily="2" charset="2"/>
              <a:buChar char="§"/>
              <a:defRPr>
                <a:solidFill>
                  <a:schemeClr val="tx1"/>
                </a:solidFill>
              </a:defRPr>
            </a:lvl4pPr>
            <a:lvl5pPr marL="10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080639"/>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o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6" name="Content Placeholder 2">
            <a:extLst>
              <a:ext uri="{FF2B5EF4-FFF2-40B4-BE49-F238E27FC236}">
                <a16:creationId xmlns:a16="http://schemas.microsoft.com/office/drawing/2014/main" id="{4973751B-6E38-9149-BEB4-71384227A423}"/>
              </a:ext>
            </a:extLst>
          </p:cNvPr>
          <p:cNvSpPr>
            <a:spLocks noGrp="1"/>
          </p:cNvSpPr>
          <p:nvPr>
            <p:ph idx="1"/>
          </p:nvPr>
        </p:nvSpPr>
        <p:spPr>
          <a:xfrm>
            <a:off x="408001" y="1412874"/>
            <a:ext cx="9816767" cy="4500563"/>
          </a:xfrm>
        </p:spPr>
        <p:txBody>
          <a:bodyPr>
            <a:noAutofit/>
          </a:bodyPr>
          <a:lstStyle>
            <a:lvl1pPr marL="0" indent="0">
              <a:lnSpc>
                <a:spcPct val="150000"/>
              </a:lnSpc>
              <a:spcBef>
                <a:spcPts val="0"/>
              </a:spcBef>
              <a:buNone/>
              <a:defRPr baseline="0">
                <a:solidFill>
                  <a:schemeClr val="tx1"/>
                </a:solidFill>
              </a:defRPr>
            </a:lvl1pPr>
            <a:lvl2pPr marL="217483" indent="0">
              <a:lnSpc>
                <a:spcPct val="150000"/>
              </a:lnSpc>
              <a:buNone/>
              <a:defRPr baseline="0">
                <a:solidFill>
                  <a:schemeClr val="tx1"/>
                </a:solidFill>
              </a:defRPr>
            </a:lvl2pPr>
            <a:lvl3pPr marL="395990" indent="0">
              <a:lnSpc>
                <a:spcPct val="150000"/>
              </a:lnSpc>
              <a:buNone/>
              <a:defRPr baseline="0">
                <a:solidFill>
                  <a:schemeClr val="tx1"/>
                </a:solidFill>
              </a:defRPr>
            </a:lvl3pPr>
            <a:lvl4pPr marL="575986" indent="0">
              <a:lnSpc>
                <a:spcPct val="150000"/>
              </a:lnSpc>
              <a:buNone/>
              <a:defRPr baseline="0">
                <a:solidFill>
                  <a:schemeClr val="tx1"/>
                </a:solidFill>
              </a:defRPr>
            </a:lvl4pPr>
            <a:lvl5pPr marL="755981" indent="0">
              <a:buNone/>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525FC659-6D75-1942-B312-FAE6CD0BFF57}"/>
              </a:ext>
            </a:extLst>
          </p:cNvPr>
          <p:cNvSpPr>
            <a:spLocks noGrp="1"/>
          </p:cNvSpPr>
          <p:nvPr>
            <p:ph type="body" sz="quarter" idx="18" hasCustomPrompt="1"/>
          </p:nvPr>
        </p:nvSpPr>
        <p:spPr>
          <a:xfrm>
            <a:off x="406800" y="846000"/>
            <a:ext cx="9817968" cy="431800"/>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Tree>
    <p:extLst>
      <p:ext uri="{BB962C8B-B14F-4D97-AF65-F5344CB8AC3E}">
        <p14:creationId xmlns:p14="http://schemas.microsoft.com/office/powerpoint/2010/main" val="3853246733"/>
      </p:ext>
    </p:extLst>
  </p:cSld>
  <p:clrMapOvr>
    <a:masterClrMapping/>
  </p:clrMapOvr>
  <p:extLst>
    <p:ext uri="{DCECCB84-F9BA-43D5-87BE-67443E8EF086}">
      <p15:sldGuideLst xmlns:p15="http://schemas.microsoft.com/office/powerpoint/2012/main">
        <p15:guide id="1" orient="horz" pos="2160">
          <p15:clr>
            <a:srgbClr val="547EBF"/>
          </p15:clr>
        </p15:guide>
        <p15:guide id="2" pos="3840" userDrawn="1">
          <p15:clr>
            <a:srgbClr val="FBAE40"/>
          </p15:clr>
        </p15:guide>
        <p15:guide id="3" pos="3940" userDrawn="1">
          <p15:clr>
            <a:srgbClr val="FBAE40"/>
          </p15:clr>
        </p15:guide>
        <p15:guide id="4" orient="horz" pos="52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or Conten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988" y="415925"/>
            <a:ext cx="9828212" cy="387798"/>
          </a:xfrm>
        </p:spPr>
        <p:txBody>
          <a:bodyPr>
            <a:spAutoFit/>
          </a:bodyPr>
          <a:lstStyle>
            <a:lvl1pPr>
              <a:defRPr sz="2800" baseline="0">
                <a:latin typeface="Arial Black" panose="020B0604020202020204" pitchFamily="34" charset="0"/>
              </a:defRPr>
            </a:lvl1pPr>
          </a:lstStyle>
          <a:p>
            <a:r>
              <a:rPr lang="en-GB" dirty="0"/>
              <a:t>Click to add headline</a:t>
            </a:r>
            <a:endParaRPr lang="en-US" dirty="0"/>
          </a:p>
        </p:txBody>
      </p:sp>
      <p:sp>
        <p:nvSpPr>
          <p:cNvPr id="6" name="Content Placeholder 2">
            <a:extLst>
              <a:ext uri="{FF2B5EF4-FFF2-40B4-BE49-F238E27FC236}">
                <a16:creationId xmlns:a16="http://schemas.microsoft.com/office/drawing/2014/main" id="{4973751B-6E38-9149-BEB4-71384227A423}"/>
              </a:ext>
            </a:extLst>
          </p:cNvPr>
          <p:cNvSpPr>
            <a:spLocks noGrp="1"/>
          </p:cNvSpPr>
          <p:nvPr>
            <p:ph idx="1"/>
          </p:nvPr>
        </p:nvSpPr>
        <p:spPr>
          <a:xfrm>
            <a:off x="408001" y="1412874"/>
            <a:ext cx="5472099" cy="4500563"/>
          </a:xfrm>
        </p:spPr>
        <p:txBody>
          <a:bodyPr>
            <a:noAutofit/>
          </a:bodyPr>
          <a:lstStyle>
            <a:lvl1pPr marL="0" indent="0">
              <a:spcBef>
                <a:spcPts val="0"/>
              </a:spcBef>
              <a:buNone/>
              <a:defRPr baseline="0">
                <a:solidFill>
                  <a:schemeClr val="tx1"/>
                </a:solidFill>
              </a:defRPr>
            </a:lvl1pPr>
            <a:lvl2pPr marL="217483" indent="0">
              <a:buNone/>
              <a:defRPr baseline="0">
                <a:solidFill>
                  <a:schemeClr val="tx1"/>
                </a:solidFill>
              </a:defRPr>
            </a:lvl2pPr>
            <a:lvl3pPr marL="395990" indent="0">
              <a:buNone/>
              <a:defRPr baseline="0">
                <a:solidFill>
                  <a:schemeClr val="tx1"/>
                </a:solidFill>
              </a:defRPr>
            </a:lvl3pPr>
            <a:lvl4pPr marL="575986" indent="0">
              <a:buNone/>
              <a:defRPr baseline="0">
                <a:solidFill>
                  <a:schemeClr val="tx1"/>
                </a:solidFill>
              </a:defRPr>
            </a:lvl4pPr>
            <a:lvl5pPr marL="755981" indent="0">
              <a:buNone/>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2">
            <a:extLst>
              <a:ext uri="{FF2B5EF4-FFF2-40B4-BE49-F238E27FC236}">
                <a16:creationId xmlns:a16="http://schemas.microsoft.com/office/drawing/2014/main" id="{525FC659-6D75-1942-B312-FAE6CD0BFF57}"/>
              </a:ext>
            </a:extLst>
          </p:cNvPr>
          <p:cNvSpPr>
            <a:spLocks noGrp="1"/>
          </p:cNvSpPr>
          <p:nvPr>
            <p:ph type="body" sz="quarter" idx="18" hasCustomPrompt="1"/>
          </p:nvPr>
        </p:nvSpPr>
        <p:spPr>
          <a:xfrm>
            <a:off x="406800" y="846000"/>
            <a:ext cx="9817968" cy="431800"/>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
        <p:nvSpPr>
          <p:cNvPr id="5" name="Content Placeholder 2">
            <a:extLst>
              <a:ext uri="{FF2B5EF4-FFF2-40B4-BE49-F238E27FC236}">
                <a16:creationId xmlns:a16="http://schemas.microsoft.com/office/drawing/2014/main" id="{572E656F-369F-E44A-9799-215C4BCA3B7E}"/>
              </a:ext>
            </a:extLst>
          </p:cNvPr>
          <p:cNvSpPr>
            <a:spLocks noGrp="1"/>
          </p:cNvSpPr>
          <p:nvPr>
            <p:ph idx="19"/>
          </p:nvPr>
        </p:nvSpPr>
        <p:spPr>
          <a:xfrm>
            <a:off x="6311901" y="1412874"/>
            <a:ext cx="5472111" cy="4500564"/>
          </a:xfrm>
        </p:spPr>
        <p:txBody>
          <a:bodyPr>
            <a:noAutofit/>
          </a:bodyPr>
          <a:lstStyle>
            <a:lvl1pPr marL="0" indent="0">
              <a:spcBef>
                <a:spcPts val="0"/>
              </a:spcBef>
              <a:buNone/>
              <a:defRPr baseline="0">
                <a:solidFill>
                  <a:schemeClr val="tx1"/>
                </a:solidFill>
              </a:defRPr>
            </a:lvl1pPr>
            <a:lvl2pPr marL="217483" indent="0">
              <a:buNone/>
              <a:defRPr baseline="0">
                <a:solidFill>
                  <a:schemeClr val="tx1"/>
                </a:solidFill>
              </a:defRPr>
            </a:lvl2pPr>
            <a:lvl3pPr marL="395990" indent="0">
              <a:buNone/>
              <a:defRPr baseline="0">
                <a:solidFill>
                  <a:schemeClr val="tx1"/>
                </a:solidFill>
              </a:defRPr>
            </a:lvl3pPr>
            <a:lvl4pPr marL="575986" indent="0">
              <a:buNone/>
              <a:defRPr baseline="0">
                <a:solidFill>
                  <a:schemeClr val="tx1"/>
                </a:solidFill>
              </a:defRPr>
            </a:lvl4pPr>
            <a:lvl5pPr marL="755981" indent="0">
              <a:buNone/>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290403"/>
      </p:ext>
    </p:extLst>
  </p:cSld>
  <p:clrMapOvr>
    <a:masterClrMapping/>
  </p:clrMapOvr>
  <p:extLst>
    <p:ext uri="{DCECCB84-F9BA-43D5-87BE-67443E8EF086}">
      <p15:sldGuideLst xmlns:p15="http://schemas.microsoft.com/office/powerpoint/2012/main">
        <p15:guide id="1" orient="horz" pos="2160">
          <p15:clr>
            <a:srgbClr val="547EBF"/>
          </p15:clr>
        </p15:guide>
        <p15:guide id="2" pos="3840" userDrawn="1">
          <p15:clr>
            <a:srgbClr val="FBAE40"/>
          </p15:clr>
        </p15:guide>
        <p15:guide id="3" pos="3940" userDrawn="1">
          <p15:clr>
            <a:srgbClr val="FBAE40"/>
          </p15:clr>
        </p15:guide>
        <p15:guide id="4" orient="horz" pos="5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and/or Conten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1BDCD9-08B5-F646-9B4F-511A76007F66}"/>
              </a:ext>
            </a:extLst>
          </p:cNvPr>
          <p:cNvSpPr>
            <a:spLocks noGrp="1"/>
          </p:cNvSpPr>
          <p:nvPr>
            <p:ph type="title" hasCustomPrompt="1"/>
          </p:nvPr>
        </p:nvSpPr>
        <p:spPr>
          <a:xfrm>
            <a:off x="407988" y="415925"/>
            <a:ext cx="9828212" cy="396875"/>
          </a:xfrm>
        </p:spPr>
        <p:txBody>
          <a:bodyPr>
            <a:spAutoFit/>
          </a:bodyPr>
          <a:lstStyle>
            <a:lvl1pPr>
              <a:defRPr sz="2800" b="0" i="0" baseline="0">
                <a:latin typeface="Arial Black" panose="020B0604020202020204" pitchFamily="34" charset="0"/>
              </a:defRPr>
            </a:lvl1pPr>
          </a:lstStyle>
          <a:p>
            <a:r>
              <a:rPr lang="en-GB" dirty="0"/>
              <a:t>Click to add headline</a:t>
            </a:r>
            <a:endParaRPr lang="en-SE" dirty="0"/>
          </a:p>
        </p:txBody>
      </p:sp>
      <p:sp>
        <p:nvSpPr>
          <p:cNvPr id="11" name="Content Placeholder 5">
            <a:extLst>
              <a:ext uri="{FF2B5EF4-FFF2-40B4-BE49-F238E27FC236}">
                <a16:creationId xmlns:a16="http://schemas.microsoft.com/office/drawing/2014/main" id="{4DEC02EE-680A-6242-BB0E-8227DC799CA8}"/>
              </a:ext>
            </a:extLst>
          </p:cNvPr>
          <p:cNvSpPr>
            <a:spLocks noGrp="1"/>
          </p:cNvSpPr>
          <p:nvPr>
            <p:ph sz="quarter" idx="10"/>
          </p:nvPr>
        </p:nvSpPr>
        <p:spPr>
          <a:xfrm>
            <a:off x="407988" y="1412874"/>
            <a:ext cx="9828212" cy="4500563"/>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
        <p:nvSpPr>
          <p:cNvPr id="6" name="Text Placeholder 12">
            <a:extLst>
              <a:ext uri="{FF2B5EF4-FFF2-40B4-BE49-F238E27FC236}">
                <a16:creationId xmlns:a16="http://schemas.microsoft.com/office/drawing/2014/main" id="{81C04433-1FBE-EA4D-BA09-5D9B04339CF7}"/>
              </a:ext>
            </a:extLst>
          </p:cNvPr>
          <p:cNvSpPr>
            <a:spLocks noGrp="1"/>
          </p:cNvSpPr>
          <p:nvPr>
            <p:ph type="body" sz="quarter" idx="18" hasCustomPrompt="1"/>
          </p:nvPr>
        </p:nvSpPr>
        <p:spPr>
          <a:xfrm>
            <a:off x="407988" y="846000"/>
            <a:ext cx="9817968" cy="431800"/>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Tree>
    <p:extLst>
      <p:ext uri="{BB962C8B-B14F-4D97-AF65-F5344CB8AC3E}">
        <p14:creationId xmlns:p14="http://schemas.microsoft.com/office/powerpoint/2010/main" val="1477032035"/>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52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and/or Content,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2F2D5B-F046-984C-B621-BD880C7724D9}"/>
              </a:ext>
            </a:extLst>
          </p:cNvPr>
          <p:cNvSpPr>
            <a:spLocks noGrp="1"/>
          </p:cNvSpPr>
          <p:nvPr>
            <p:ph type="pic" sz="quarter" idx="19"/>
          </p:nvPr>
        </p:nvSpPr>
        <p:spPr>
          <a:xfrm>
            <a:off x="0" y="-1"/>
            <a:ext cx="12192000" cy="6290553"/>
          </a:xfrm>
        </p:spPr>
        <p:txBody>
          <a:bodyPr/>
          <a:lstStyle/>
          <a:p>
            <a:r>
              <a:rPr lang="en-US"/>
              <a:t>Click icon to add picture</a:t>
            </a:r>
            <a:endParaRPr lang="en-SE" dirty="0"/>
          </a:p>
        </p:txBody>
      </p:sp>
      <p:sp>
        <p:nvSpPr>
          <p:cNvPr id="7" name="Title 6">
            <a:extLst>
              <a:ext uri="{FF2B5EF4-FFF2-40B4-BE49-F238E27FC236}">
                <a16:creationId xmlns:a16="http://schemas.microsoft.com/office/drawing/2014/main" id="{0E1BDCD9-08B5-F646-9B4F-511A76007F66}"/>
              </a:ext>
            </a:extLst>
          </p:cNvPr>
          <p:cNvSpPr>
            <a:spLocks noGrp="1"/>
          </p:cNvSpPr>
          <p:nvPr>
            <p:ph type="title" hasCustomPrompt="1"/>
          </p:nvPr>
        </p:nvSpPr>
        <p:spPr>
          <a:xfrm>
            <a:off x="407988" y="415925"/>
            <a:ext cx="9828212" cy="396875"/>
          </a:xfrm>
          <a:noFill/>
        </p:spPr>
        <p:txBody>
          <a:bodyPr>
            <a:spAutoFit/>
          </a:bodyPr>
          <a:lstStyle>
            <a:lvl1pPr>
              <a:defRPr sz="2800" b="0" i="0" baseline="0">
                <a:solidFill>
                  <a:schemeClr val="bg1"/>
                </a:solidFill>
                <a:latin typeface="Arial Black" panose="020B0604020202020204" pitchFamily="34" charset="0"/>
              </a:defRPr>
            </a:lvl1pPr>
          </a:lstStyle>
          <a:p>
            <a:r>
              <a:rPr lang="en-GB" dirty="0"/>
              <a:t>Click to add headline</a:t>
            </a:r>
            <a:endParaRPr lang="en-SE" dirty="0"/>
          </a:p>
        </p:txBody>
      </p:sp>
      <p:sp>
        <p:nvSpPr>
          <p:cNvPr id="11" name="Content Placeholder 5">
            <a:extLst>
              <a:ext uri="{FF2B5EF4-FFF2-40B4-BE49-F238E27FC236}">
                <a16:creationId xmlns:a16="http://schemas.microsoft.com/office/drawing/2014/main" id="{4DEC02EE-680A-6242-BB0E-8227DC799CA8}"/>
              </a:ext>
            </a:extLst>
          </p:cNvPr>
          <p:cNvSpPr>
            <a:spLocks noGrp="1"/>
          </p:cNvSpPr>
          <p:nvPr>
            <p:ph sz="quarter" idx="10"/>
          </p:nvPr>
        </p:nvSpPr>
        <p:spPr>
          <a:xfrm>
            <a:off x="407988" y="1412874"/>
            <a:ext cx="9828212" cy="4500563"/>
          </a:xfrm>
          <a:noFill/>
        </p:spPr>
        <p:txBody>
          <a:bodyPr>
            <a:noAutofit/>
          </a:bodyPr>
          <a:lstStyle>
            <a:lvl1pPr marL="180000" indent="-180000">
              <a:defRPr>
                <a:solidFill>
                  <a:schemeClr val="bg1"/>
                </a:solidFill>
              </a:defRPr>
            </a:lvl1pPr>
            <a:lvl2pPr marL="360000" indent="-180000">
              <a:buFont typeface="Wingdings" pitchFamily="2" charset="2"/>
              <a:buChar char="§"/>
              <a:defRPr baseline="0">
                <a:solidFill>
                  <a:schemeClr val="bg1"/>
                </a:solidFill>
              </a:defRPr>
            </a:lvl2pPr>
            <a:lvl3pPr marL="540000" indent="-180000">
              <a:defRPr>
                <a:solidFill>
                  <a:schemeClr val="bg1"/>
                </a:solidFill>
              </a:defRPr>
            </a:lvl3pPr>
            <a:lvl4pPr marL="720000" indent="-180000">
              <a:buFont typeface="Wingdings" pitchFamily="2" charset="2"/>
              <a:buChar char="§"/>
              <a:defRPr baseline="0">
                <a:solidFill>
                  <a:schemeClr val="bg1"/>
                </a:solidFill>
              </a:defRPr>
            </a:lvl4pPr>
            <a:lvl5pPr marL="900000" indent="-18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
        <p:nvSpPr>
          <p:cNvPr id="6" name="Text Placeholder 12">
            <a:extLst>
              <a:ext uri="{FF2B5EF4-FFF2-40B4-BE49-F238E27FC236}">
                <a16:creationId xmlns:a16="http://schemas.microsoft.com/office/drawing/2014/main" id="{81C04433-1FBE-EA4D-BA09-5D9B04339CF7}"/>
              </a:ext>
            </a:extLst>
          </p:cNvPr>
          <p:cNvSpPr>
            <a:spLocks noGrp="1"/>
          </p:cNvSpPr>
          <p:nvPr>
            <p:ph type="body" sz="quarter" idx="18" hasCustomPrompt="1"/>
          </p:nvPr>
        </p:nvSpPr>
        <p:spPr>
          <a:xfrm>
            <a:off x="407988" y="846000"/>
            <a:ext cx="9817968" cy="431800"/>
          </a:xfrm>
          <a:noFill/>
        </p:spPr>
        <p:txBody>
          <a:bodyPr>
            <a:normAutofit/>
          </a:bodyPr>
          <a:lstStyle>
            <a:lvl1pPr marL="0" indent="0">
              <a:lnSpc>
                <a:spcPts val="2200"/>
              </a:lnSpc>
              <a:spcBef>
                <a:spcPts val="0"/>
              </a:spcBef>
              <a:buFontTx/>
              <a:buNone/>
              <a:defRPr sz="2000" b="1" i="0" cap="all" baseline="0">
                <a:solidFill>
                  <a:schemeClr val="bg1"/>
                </a:solidFill>
              </a:defRPr>
            </a:lvl1pPr>
          </a:lstStyle>
          <a:p>
            <a:pPr lvl="0"/>
            <a:r>
              <a:rPr lang="en-GB" dirty="0"/>
              <a:t>Click to add subheading</a:t>
            </a:r>
          </a:p>
        </p:txBody>
      </p:sp>
    </p:spTree>
    <p:extLst>
      <p:ext uri="{BB962C8B-B14F-4D97-AF65-F5344CB8AC3E}">
        <p14:creationId xmlns:p14="http://schemas.microsoft.com/office/powerpoint/2010/main" val="676471807"/>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52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1BDCD9-08B5-F646-9B4F-511A76007F66}"/>
              </a:ext>
            </a:extLst>
          </p:cNvPr>
          <p:cNvSpPr>
            <a:spLocks noGrp="1"/>
          </p:cNvSpPr>
          <p:nvPr>
            <p:ph type="title" hasCustomPrompt="1"/>
          </p:nvPr>
        </p:nvSpPr>
        <p:spPr>
          <a:xfrm>
            <a:off x="407988" y="415925"/>
            <a:ext cx="9828212" cy="396875"/>
          </a:xfrm>
        </p:spPr>
        <p:txBody>
          <a:bodyPr>
            <a:spAutoFit/>
          </a:bodyPr>
          <a:lstStyle>
            <a:lvl1pPr>
              <a:defRPr sz="2800" b="0" i="0" baseline="0">
                <a:latin typeface="Arial Black" panose="020B0604020202020204" pitchFamily="34" charset="0"/>
              </a:defRPr>
            </a:lvl1pPr>
          </a:lstStyle>
          <a:p>
            <a:r>
              <a:rPr lang="en-GB" dirty="0"/>
              <a:t>Click to add headline</a:t>
            </a:r>
            <a:endParaRPr lang="en-SE" dirty="0"/>
          </a:p>
        </p:txBody>
      </p:sp>
      <p:sp>
        <p:nvSpPr>
          <p:cNvPr id="11" name="Content Placeholder 5">
            <a:extLst>
              <a:ext uri="{FF2B5EF4-FFF2-40B4-BE49-F238E27FC236}">
                <a16:creationId xmlns:a16="http://schemas.microsoft.com/office/drawing/2014/main" id="{4DEC02EE-680A-6242-BB0E-8227DC799CA8}"/>
              </a:ext>
            </a:extLst>
          </p:cNvPr>
          <p:cNvSpPr>
            <a:spLocks noGrp="1"/>
          </p:cNvSpPr>
          <p:nvPr>
            <p:ph sz="quarter" idx="10"/>
          </p:nvPr>
        </p:nvSpPr>
        <p:spPr>
          <a:xfrm>
            <a:off x="407988" y="1412874"/>
            <a:ext cx="5472112" cy="4500563"/>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
        <p:nvSpPr>
          <p:cNvPr id="8" name="Content Placeholder 5">
            <a:extLst>
              <a:ext uri="{FF2B5EF4-FFF2-40B4-BE49-F238E27FC236}">
                <a16:creationId xmlns:a16="http://schemas.microsoft.com/office/drawing/2014/main" id="{0979801F-640D-1847-8F7C-9CF0258064FA}"/>
              </a:ext>
            </a:extLst>
          </p:cNvPr>
          <p:cNvSpPr>
            <a:spLocks noGrp="1"/>
          </p:cNvSpPr>
          <p:nvPr>
            <p:ph sz="quarter" idx="19"/>
          </p:nvPr>
        </p:nvSpPr>
        <p:spPr>
          <a:xfrm>
            <a:off x="6311900" y="1412875"/>
            <a:ext cx="5472112" cy="4500563"/>
          </a:xfrm>
        </p:spPr>
        <p:txBody>
          <a:bodyPr>
            <a:noAutofit/>
          </a:bodyPr>
          <a:lstStyle>
            <a:lvl1pPr marL="180000" indent="-180000">
              <a:defRPr/>
            </a:lvl1pPr>
            <a:lvl2pPr marL="360000" indent="-180000">
              <a:buFont typeface="Wingdings" pitchFamily="2" charset="2"/>
              <a:buChar char="§"/>
              <a:defRPr baseline="0">
                <a:solidFill>
                  <a:schemeClr val="tx1"/>
                </a:solidFill>
              </a:defRPr>
            </a:lvl2pPr>
            <a:lvl3pPr marL="540000" indent="-180000">
              <a:defRPr>
                <a:solidFill>
                  <a:schemeClr val="tx1"/>
                </a:solidFill>
              </a:defRPr>
            </a:lvl3pPr>
            <a:lvl4pPr marL="720000" indent="-180000">
              <a:buFont typeface="Wingdings" pitchFamily="2" charset="2"/>
              <a:buChar char="§"/>
              <a:defRPr baseline="0">
                <a:solidFill>
                  <a:schemeClr val="tx1"/>
                </a:solidFill>
              </a:defRPr>
            </a:lvl4pPr>
            <a:lvl5pPr marL="900000" indent="-18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dirty="0"/>
          </a:p>
        </p:txBody>
      </p:sp>
      <p:sp>
        <p:nvSpPr>
          <p:cNvPr id="6" name="Text Placeholder 12">
            <a:extLst>
              <a:ext uri="{FF2B5EF4-FFF2-40B4-BE49-F238E27FC236}">
                <a16:creationId xmlns:a16="http://schemas.microsoft.com/office/drawing/2014/main" id="{81C04433-1FBE-EA4D-BA09-5D9B04339CF7}"/>
              </a:ext>
            </a:extLst>
          </p:cNvPr>
          <p:cNvSpPr>
            <a:spLocks noGrp="1"/>
          </p:cNvSpPr>
          <p:nvPr>
            <p:ph type="body" sz="quarter" idx="18" hasCustomPrompt="1"/>
          </p:nvPr>
        </p:nvSpPr>
        <p:spPr>
          <a:xfrm>
            <a:off x="407988" y="846000"/>
            <a:ext cx="9817968" cy="431800"/>
          </a:xfrm>
        </p:spPr>
        <p:txBody>
          <a:bodyPr>
            <a:normAutofit/>
          </a:bodyPr>
          <a:lstStyle>
            <a:lvl1pPr marL="0" indent="0">
              <a:lnSpc>
                <a:spcPts val="2200"/>
              </a:lnSpc>
              <a:spcBef>
                <a:spcPts val="0"/>
              </a:spcBef>
              <a:buFontTx/>
              <a:buNone/>
              <a:defRPr sz="2000" b="1" i="0" cap="all" baseline="0"/>
            </a:lvl1pPr>
          </a:lstStyle>
          <a:p>
            <a:pPr lvl="0"/>
            <a:r>
              <a:rPr lang="en-GB" dirty="0"/>
              <a:t>Click to add subheading</a:t>
            </a:r>
          </a:p>
        </p:txBody>
      </p:sp>
    </p:spTree>
    <p:extLst>
      <p:ext uri="{BB962C8B-B14F-4D97-AF65-F5344CB8AC3E}">
        <p14:creationId xmlns:p14="http://schemas.microsoft.com/office/powerpoint/2010/main" val="3347172161"/>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5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D1D997F-E04A-49B4-BA9A-0E133E1EB395}"/>
              </a:ext>
            </a:extLst>
          </p:cNvPr>
          <p:cNvGraphicFramePr>
            <a:graphicFrameLocks noChangeAspect="1"/>
          </p:cNvGraphicFramePr>
          <p:nvPr userDrawn="1">
            <p:custDataLst>
              <p:tags r:id="rId25"/>
            </p:custDataLst>
            <p:extLst>
              <p:ext uri="{D42A27DB-BD31-4B8C-83A1-F6EECF244321}">
                <p14:modId xmlns:p14="http://schemas.microsoft.com/office/powerpoint/2010/main" val="3011580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59" imgH="358" progId="TCLayout.ActiveDocument.1">
                  <p:embed/>
                </p:oleObj>
              </mc:Choice>
              <mc:Fallback>
                <p:oleObj name="think-cell Slide" r:id="rId27" imgW="359" imgH="358" progId="TCLayout.ActiveDocument.1">
                  <p:embed/>
                  <p:pic>
                    <p:nvPicPr>
                      <p:cNvPr id="9" name="Object 8" hidden="1">
                        <a:extLst>
                          <a:ext uri="{FF2B5EF4-FFF2-40B4-BE49-F238E27FC236}">
                            <a16:creationId xmlns:a16="http://schemas.microsoft.com/office/drawing/2014/main" id="{9D1D997F-E04A-49B4-BA9A-0E133E1EB395}"/>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860468-16E7-440F-AF8F-1A14D6B6A72D}"/>
              </a:ext>
            </a:extLst>
          </p:cNvPr>
          <p:cNvSpPr/>
          <p:nvPr userDrawn="1">
            <p:custDataLst>
              <p:tags r:id="rId26"/>
            </p:custDataLst>
          </p:nvPr>
        </p:nvSpPr>
        <p:spPr>
          <a:xfrm>
            <a:off x="0" y="0"/>
            <a:ext cx="158750" cy="1587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2800" b="1"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407988" y="415925"/>
            <a:ext cx="6804662" cy="775597"/>
          </a:xfrm>
          <a:prstGeom prst="rect">
            <a:avLst/>
          </a:prstGeom>
        </p:spPr>
        <p:txBody>
          <a:bodyPr vert="horz" wrap="square" lIns="0" tIns="0" rIns="0" bIns="0" rtlCol="0" anchor="t">
            <a:sp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408000" y="1412874"/>
            <a:ext cx="9828211" cy="44767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Bildobjekt 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433110" y="6468149"/>
            <a:ext cx="2131200" cy="186900"/>
          </a:xfrm>
          <a:prstGeom prst="rect">
            <a:avLst/>
          </a:prstGeom>
        </p:spPr>
      </p:pic>
      <p:cxnSp>
        <p:nvCxnSpPr>
          <p:cNvPr id="12" name="Straight Connector 11"/>
          <p:cNvCxnSpPr/>
          <p:nvPr userDrawn="1"/>
        </p:nvCxnSpPr>
        <p:spPr>
          <a:xfrm>
            <a:off x="0" y="6291847"/>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Content Placeholder 7"/>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236200" y="6465600"/>
            <a:ext cx="1548000" cy="206400"/>
          </a:xfrm>
          <a:prstGeom prst="rect">
            <a:avLst/>
          </a:prstGeom>
        </p:spPr>
      </p:pic>
      <p:sp>
        <p:nvSpPr>
          <p:cNvPr id="11" name="Date Placeholder 3">
            <a:extLst>
              <a:ext uri="{FF2B5EF4-FFF2-40B4-BE49-F238E27FC236}">
                <a16:creationId xmlns:a16="http://schemas.microsoft.com/office/drawing/2014/main" id="{5D400634-848F-504E-91B1-FCB053F72111}"/>
              </a:ext>
            </a:extLst>
          </p:cNvPr>
          <p:cNvSpPr>
            <a:spLocks noGrp="1"/>
          </p:cNvSpPr>
          <p:nvPr>
            <p:ph type="dt" sz="half" idx="2"/>
          </p:nvPr>
        </p:nvSpPr>
        <p:spPr>
          <a:xfrm>
            <a:off x="9088762" y="5983126"/>
            <a:ext cx="2274388" cy="158300"/>
          </a:xfrm>
          <a:prstGeom prst="rect">
            <a:avLst/>
          </a:prstGeom>
        </p:spPr>
        <p:txBody>
          <a:bodyPr vert="horz" lIns="0" tIns="0" rIns="0" bIns="0" rtlCol="0" anchor="t"/>
          <a:lstStyle>
            <a:lvl1pPr algn="r">
              <a:defRPr sz="800">
                <a:solidFill>
                  <a:schemeClr val="tx1"/>
                </a:solidFill>
              </a:defRPr>
            </a:lvl1pPr>
          </a:lstStyle>
          <a:p>
            <a:fld id="{8BC8784D-E456-4DA9-AB32-824AED1811C0}" type="datetime1">
              <a:rPr lang="en-GB" smtClean="0"/>
              <a:t>09/11/2022</a:t>
            </a:fld>
            <a:endParaRPr lang="en-US"/>
          </a:p>
        </p:txBody>
      </p:sp>
      <p:sp>
        <p:nvSpPr>
          <p:cNvPr id="13" name="Footer Placeholder 4">
            <a:extLst>
              <a:ext uri="{FF2B5EF4-FFF2-40B4-BE49-F238E27FC236}">
                <a16:creationId xmlns:a16="http://schemas.microsoft.com/office/drawing/2014/main" id="{F0E1A0DD-EAFD-F64A-85C3-450C950E0ADD}"/>
              </a:ext>
            </a:extLst>
          </p:cNvPr>
          <p:cNvSpPr>
            <a:spLocks noGrp="1"/>
          </p:cNvSpPr>
          <p:nvPr>
            <p:ph type="ftr" sz="quarter" idx="3"/>
          </p:nvPr>
        </p:nvSpPr>
        <p:spPr>
          <a:xfrm>
            <a:off x="3865309" y="5983126"/>
            <a:ext cx="5040000" cy="158300"/>
          </a:xfrm>
          <a:prstGeom prst="rect">
            <a:avLst/>
          </a:prstGeom>
        </p:spPr>
        <p:txBody>
          <a:bodyPr vert="horz" lIns="0" tIns="0" rIns="0" bIns="0" rtlCol="0" anchor="t"/>
          <a:lstStyle>
            <a:lvl1pPr algn="r">
              <a:defRPr sz="800">
                <a:solidFill>
                  <a:schemeClr val="tx1"/>
                </a:solidFill>
              </a:defRPr>
            </a:lvl1pPr>
          </a:lstStyle>
          <a:p>
            <a:r>
              <a:rPr lang="en-US"/>
              <a:t>Footertext (optional)</a:t>
            </a:r>
            <a:endParaRPr lang="en-US" dirty="0"/>
          </a:p>
        </p:txBody>
      </p:sp>
      <p:sp>
        <p:nvSpPr>
          <p:cNvPr id="16" name="Slide Number Placeholder 5">
            <a:extLst>
              <a:ext uri="{FF2B5EF4-FFF2-40B4-BE49-F238E27FC236}">
                <a16:creationId xmlns:a16="http://schemas.microsoft.com/office/drawing/2014/main" id="{D41A602B-8C8D-694D-9D3C-03AFFB370D7C}"/>
              </a:ext>
            </a:extLst>
          </p:cNvPr>
          <p:cNvSpPr>
            <a:spLocks noGrp="1"/>
          </p:cNvSpPr>
          <p:nvPr>
            <p:ph type="sldNum" sz="quarter" idx="4"/>
          </p:nvPr>
        </p:nvSpPr>
        <p:spPr>
          <a:xfrm>
            <a:off x="11373168" y="5983126"/>
            <a:ext cx="396000" cy="158300"/>
          </a:xfrm>
          <a:prstGeom prst="rect">
            <a:avLst/>
          </a:prstGeom>
        </p:spPr>
        <p:txBody>
          <a:bodyPr vert="horz" lIns="0" tIns="0" rIns="0" bIns="0" rtlCol="0" anchor="t"/>
          <a:lstStyle>
            <a:lvl1pPr algn="r">
              <a:defRPr sz="800">
                <a:solidFill>
                  <a:schemeClr val="tx1"/>
                </a:solidFill>
              </a:defRPr>
            </a:lvl1pPr>
          </a:lstStyle>
          <a:p>
            <a:fld id="{90456B25-C660-4411-A9DB-96B13C09B9FC}" type="slidenum">
              <a:rPr lang="en-US" smtClean="0"/>
              <a:pPr/>
              <a:t>‹#›</a:t>
            </a:fld>
            <a:endParaRPr lang="en-US"/>
          </a:p>
        </p:txBody>
      </p:sp>
    </p:spTree>
    <p:extLst>
      <p:ext uri="{BB962C8B-B14F-4D97-AF65-F5344CB8AC3E}">
        <p14:creationId xmlns:p14="http://schemas.microsoft.com/office/powerpoint/2010/main" val="1311947486"/>
      </p:ext>
    </p:extLst>
  </p:cSld>
  <p:clrMap bg1="lt1" tx1="dk1" bg2="lt2" tx2="dk2" accent1="accent1" accent2="accent2" accent3="accent3" accent4="accent4" accent5="accent5" accent6="accent6" hlink="hlink" folHlink="folHlink"/>
  <p:sldLayoutIdLst>
    <p:sldLayoutId id="2147483815" r:id="rId1"/>
    <p:sldLayoutId id="2147483750" r:id="rId2"/>
    <p:sldLayoutId id="2147483753" r:id="rId3"/>
    <p:sldLayoutId id="2147483751" r:id="rId4"/>
    <p:sldLayoutId id="2147483654" r:id="rId5"/>
    <p:sldLayoutId id="2147483807" r:id="rId6"/>
    <p:sldLayoutId id="2147483803" r:id="rId7"/>
    <p:sldLayoutId id="2147483844" r:id="rId8"/>
    <p:sldLayoutId id="2147483752" r:id="rId9"/>
    <p:sldLayoutId id="2147483749" r:id="rId10"/>
    <p:sldLayoutId id="2147483748" r:id="rId11"/>
    <p:sldLayoutId id="2147483754" r:id="rId12"/>
    <p:sldLayoutId id="2147483808" r:id="rId13"/>
    <p:sldLayoutId id="2147483758" r:id="rId14"/>
    <p:sldLayoutId id="2147483759" r:id="rId15"/>
    <p:sldLayoutId id="2147483755" r:id="rId16"/>
    <p:sldLayoutId id="2147483760" r:id="rId17"/>
    <p:sldLayoutId id="2147483793" r:id="rId18"/>
    <p:sldLayoutId id="2147483794" r:id="rId19"/>
    <p:sldLayoutId id="2147483761" r:id="rId20"/>
    <p:sldLayoutId id="2147483791" r:id="rId21"/>
    <p:sldLayoutId id="2147483790" r:id="rId22"/>
    <p:sldLayoutId id="2147483829" r:id="rId23"/>
  </p:sldLayoutIdLst>
  <p:hf sldNum="0" hdr="0" ftr="0" dt="0"/>
  <p:txStyles>
    <p:titleStyle>
      <a:lvl1pPr algn="l" defTabSz="914400" rtl="0" eaLnBrk="1" latinLnBrk="0" hangingPunct="1">
        <a:lnSpc>
          <a:spcPct val="90000"/>
        </a:lnSpc>
        <a:spcBef>
          <a:spcPct val="0"/>
        </a:spcBef>
        <a:buNone/>
        <a:defRPr sz="2800" b="0" i="0" kern="1200" cap="all" baseline="0">
          <a:solidFill>
            <a:schemeClr val="tx1"/>
          </a:solidFill>
          <a:latin typeface="Arial Black" panose="020B0604020202020204" pitchFamily="34" charset="0"/>
          <a:ea typeface="+mj-ea"/>
          <a:cs typeface="+mj-cs"/>
        </a:defRPr>
      </a:lvl1pPr>
    </p:titleStyle>
    <p:bodyStyle>
      <a:lvl1pPr marL="216000" indent="-216000" algn="l" defTabSz="914400" rtl="0" eaLnBrk="1" latinLnBrk="0" hangingPunct="1">
        <a:lnSpc>
          <a:spcPct val="100000"/>
        </a:lnSpc>
        <a:spcBef>
          <a:spcPts val="1000"/>
        </a:spcBef>
        <a:buClrTx/>
        <a:buSzPct val="100000"/>
        <a:buFont typeface="Wingdings" panose="05000000000000000000" pitchFamily="2" charset="2"/>
        <a:buChar char="§"/>
        <a:defRPr sz="1600" kern="1200">
          <a:solidFill>
            <a:schemeClr val="tx1"/>
          </a:solidFill>
          <a:latin typeface="+mn-lt"/>
          <a:ea typeface="+mn-ea"/>
          <a:cs typeface="+mn-cs"/>
        </a:defRPr>
      </a:lvl1pPr>
      <a:lvl2pPr marL="432000" indent="-216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2pPr>
      <a:lvl3pPr marL="648000" indent="-216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5pPr>
      <a:lvl6pPr marL="1512000" indent="-252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6pPr>
      <a:lvl7pPr marL="1764000" indent="-252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7pPr>
      <a:lvl8pPr marL="2016000" indent="-252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8pPr>
      <a:lvl9pPr marL="2268000" indent="-252000" algn="l" defTabSz="914400" rtl="0" eaLnBrk="1" latinLnBrk="0" hangingPunct="1">
        <a:lnSpc>
          <a:spcPct val="100000"/>
        </a:lnSpc>
        <a:spcBef>
          <a:spcPts val="500"/>
        </a:spcBef>
        <a:buClrTx/>
        <a:buSzPct val="100000"/>
        <a:buFont typeface="Wingdings" panose="05000000000000000000" pitchFamily="2" charset="2"/>
        <a:buChar char="§"/>
        <a:defRPr sz="14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userDrawn="1">
          <p15:clr>
            <a:srgbClr val="F26B43"/>
          </p15:clr>
        </p15:guide>
        <p15:guide id="2" pos="7423">
          <p15:clr>
            <a:srgbClr val="F26B43"/>
          </p15:clr>
        </p15:guide>
        <p15:guide id="3" pos="257">
          <p15:clr>
            <a:srgbClr val="F26B43"/>
          </p15:clr>
        </p15:guide>
        <p15:guide id="4" orient="horz" pos="3725">
          <p15:clr>
            <a:srgbClr val="F26B43"/>
          </p15:clr>
        </p15:guide>
        <p15:guide id="9" orient="horz" pos="3915">
          <p15:clr>
            <a:srgbClr val="F26B43"/>
          </p15:clr>
        </p15:guide>
        <p15:guide id="10" pos="3840">
          <p15:clr>
            <a:srgbClr val="547EBF"/>
          </p15:clr>
        </p15:guide>
        <p15:guide id="11" orient="horz" pos="2160">
          <p15:clr>
            <a:srgbClr val="547EBF"/>
          </p15:clr>
        </p15:guide>
        <p15:guide id="12" orient="horz" pos="255">
          <p15:clr>
            <a:srgbClr val="F26B43"/>
          </p15:clr>
        </p15:guide>
        <p15:guide id="13" pos="6448">
          <p15:clr>
            <a:srgbClr val="F26B43"/>
          </p15:clr>
        </p15:guide>
        <p15:guide id="14" orient="horz" pos="890">
          <p15:clr>
            <a:srgbClr val="F26B43"/>
          </p15:clr>
        </p15:guide>
        <p15:guide id="15" pos="3976" userDrawn="1">
          <p15:clr>
            <a:srgbClr val="F26B43"/>
          </p15:clr>
        </p15:guide>
        <p15:guide id="16" pos="37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github.com/ucum-org/ucu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emf"/><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jpeg"/><Relationship Id="rId7" Type="http://schemas.openxmlformats.org/officeDocument/2006/relationships/image" Target="../media/image30.jpeg"/><Relationship Id="rId12" Type="http://schemas.openxmlformats.org/officeDocument/2006/relationships/image" Target="../media/image35.emf"/><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jpeg"/><Relationship Id="rId24" Type="http://schemas.openxmlformats.org/officeDocument/2006/relationships/image" Target="../media/image47.jpe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jpe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stefanjung.netlify.com/" TargetMode="External"/><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hyperlink" Target="https://github.com/docta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387904-0A9D-5849-AF31-AFB6D223CCF6}"/>
              </a:ext>
            </a:extLst>
          </p:cNvPr>
          <p:cNvSpPr>
            <a:spLocks noGrp="1"/>
          </p:cNvSpPr>
          <p:nvPr>
            <p:ph type="subTitle" idx="1"/>
          </p:nvPr>
        </p:nvSpPr>
        <p:spPr/>
        <p:txBody>
          <a:bodyPr numCol="1" spcCol="432000"/>
          <a:lstStyle/>
          <a:p>
            <a:pPr marL="0" indent="0">
              <a:buNone/>
            </a:pPr>
            <a:r>
              <a:rPr lang="en-GB" dirty="0"/>
              <a:t>2022-11-13 DITA-OT Day Rotterdam</a:t>
            </a:r>
          </a:p>
        </p:txBody>
      </p:sp>
      <p:sp>
        <p:nvSpPr>
          <p:cNvPr id="5" name="Text Placeholder 4">
            <a:extLst>
              <a:ext uri="{FF2B5EF4-FFF2-40B4-BE49-F238E27FC236}">
                <a16:creationId xmlns:a16="http://schemas.microsoft.com/office/drawing/2014/main" id="{74530087-9808-D149-A29D-91B97260A558}"/>
              </a:ext>
            </a:extLst>
          </p:cNvPr>
          <p:cNvSpPr>
            <a:spLocks noGrp="1"/>
          </p:cNvSpPr>
          <p:nvPr>
            <p:ph type="body" sz="quarter" idx="14"/>
          </p:nvPr>
        </p:nvSpPr>
        <p:spPr/>
        <p:txBody>
          <a:bodyPr/>
          <a:lstStyle/>
          <a:p>
            <a:r>
              <a:rPr lang="en-GB" dirty="0"/>
              <a:t>Stefan Jung – Global Head of Technical Documentation</a:t>
            </a:r>
          </a:p>
          <a:p>
            <a:endParaRPr lang="en-SE" dirty="0"/>
          </a:p>
        </p:txBody>
      </p:sp>
      <p:sp>
        <p:nvSpPr>
          <p:cNvPr id="2" name="Title 1">
            <a:extLst>
              <a:ext uri="{FF2B5EF4-FFF2-40B4-BE49-F238E27FC236}">
                <a16:creationId xmlns:a16="http://schemas.microsoft.com/office/drawing/2014/main" id="{F22A3CDA-3E4D-0B4C-AAEA-D9ABA8DBE655}"/>
              </a:ext>
            </a:extLst>
          </p:cNvPr>
          <p:cNvSpPr>
            <a:spLocks noGrp="1"/>
          </p:cNvSpPr>
          <p:nvPr>
            <p:ph type="ctrTitle"/>
          </p:nvPr>
        </p:nvSpPr>
        <p:spPr/>
        <p:txBody>
          <a:bodyPr/>
          <a:lstStyle/>
          <a:p>
            <a:r>
              <a:rPr lang="de-DE" dirty="0"/>
              <a:t>Technical Data</a:t>
            </a:r>
            <a:endParaRPr lang="en-SE" dirty="0"/>
          </a:p>
        </p:txBody>
      </p:sp>
    </p:spTree>
    <p:extLst>
      <p:ext uri="{BB962C8B-B14F-4D97-AF65-F5344CB8AC3E}">
        <p14:creationId xmlns:p14="http://schemas.microsoft.com/office/powerpoint/2010/main" val="38933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6ADE2A-4BD0-44DA-8E99-F1310AA5FC6E}"/>
              </a:ext>
            </a:extLst>
          </p:cNvPr>
          <p:cNvSpPr>
            <a:spLocks noGrp="1"/>
          </p:cNvSpPr>
          <p:nvPr>
            <p:ph type="title"/>
          </p:nvPr>
        </p:nvSpPr>
        <p:spPr>
          <a:xfrm>
            <a:off x="1956000" y="2985802"/>
            <a:ext cx="8280000" cy="443198"/>
          </a:xfrm>
        </p:spPr>
        <p:txBody>
          <a:bodyPr/>
          <a:lstStyle/>
          <a:p>
            <a:r>
              <a:rPr lang="en-US" dirty="0"/>
              <a:t>The </a:t>
            </a:r>
            <a:r>
              <a:rPr lang="en-US" dirty="0" err="1"/>
              <a:t>challange</a:t>
            </a:r>
            <a:endParaRPr lang="en-US" dirty="0"/>
          </a:p>
        </p:txBody>
      </p:sp>
      <p:sp>
        <p:nvSpPr>
          <p:cNvPr id="6" name="Text Placeholder 5">
            <a:extLst>
              <a:ext uri="{FF2B5EF4-FFF2-40B4-BE49-F238E27FC236}">
                <a16:creationId xmlns:a16="http://schemas.microsoft.com/office/drawing/2014/main" id="{AC1DFF2F-41BE-4A98-9BD4-E71774A3C7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770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CA78-19D6-499A-A85E-EF526F4572DF}"/>
              </a:ext>
            </a:extLst>
          </p:cNvPr>
          <p:cNvSpPr>
            <a:spLocks noGrp="1"/>
          </p:cNvSpPr>
          <p:nvPr>
            <p:ph type="title"/>
          </p:nvPr>
        </p:nvSpPr>
        <p:spPr/>
        <p:txBody>
          <a:bodyPr/>
          <a:lstStyle/>
          <a:p>
            <a:r>
              <a:rPr lang="en-US" dirty="0"/>
              <a:t>The </a:t>
            </a:r>
            <a:r>
              <a:rPr lang="en-US" dirty="0" err="1"/>
              <a:t>challange</a:t>
            </a:r>
            <a:endParaRPr lang="en-US" dirty="0"/>
          </a:p>
        </p:txBody>
      </p:sp>
      <p:sp>
        <p:nvSpPr>
          <p:cNvPr id="3" name="Content Placeholder 2">
            <a:extLst>
              <a:ext uri="{FF2B5EF4-FFF2-40B4-BE49-F238E27FC236}">
                <a16:creationId xmlns:a16="http://schemas.microsoft.com/office/drawing/2014/main" id="{2925389D-DBE4-4111-A72D-688E76D4F999}"/>
              </a:ext>
            </a:extLst>
          </p:cNvPr>
          <p:cNvSpPr>
            <a:spLocks noGrp="1"/>
          </p:cNvSpPr>
          <p:nvPr>
            <p:ph idx="1"/>
          </p:nvPr>
        </p:nvSpPr>
        <p:spPr>
          <a:xfrm>
            <a:off x="408001" y="1412874"/>
            <a:ext cx="10291422" cy="4500563"/>
          </a:xfrm>
        </p:spPr>
        <p:txBody>
          <a:bodyPr/>
          <a:lstStyle/>
          <a:p>
            <a:pPr marL="285750" indent="-285750">
              <a:buFont typeface="Wingdings" panose="05000000000000000000" pitchFamily="2" charset="2"/>
              <a:buChar char="§"/>
            </a:pPr>
            <a:r>
              <a:rPr lang="en-US" dirty="0"/>
              <a:t>To use technical data in a manual, the technical writer usually needs to copy and paste it to a DTP tool or XML editor. </a:t>
            </a:r>
          </a:p>
          <a:p>
            <a:pPr marL="285750" indent="-285750">
              <a:buFont typeface="Wingdings" panose="05000000000000000000" pitchFamily="2" charset="2"/>
              <a:buChar char="§"/>
            </a:pPr>
            <a:r>
              <a:rPr lang="en-US" dirty="0"/>
              <a:t>With a calculator he needs to convert SI to imperial units.</a:t>
            </a:r>
          </a:p>
          <a:p>
            <a:pPr marL="285750" indent="-285750">
              <a:buFont typeface="Wingdings" panose="05000000000000000000" pitchFamily="2" charset="2"/>
              <a:buChar char="§"/>
            </a:pPr>
            <a:r>
              <a:rPr lang="en-US" dirty="0"/>
              <a:t>With FrameMaker conditions he is showing/hiding rows, columns and phrases.</a:t>
            </a:r>
          </a:p>
          <a:p>
            <a:pPr marL="285750" indent="-285750">
              <a:buFont typeface="Wingdings" panose="05000000000000000000" pitchFamily="2" charset="2"/>
              <a:buChar char="§"/>
            </a:pPr>
            <a:r>
              <a:rPr lang="en-US" dirty="0"/>
              <a:t>Translators swap decimal commas and points.</a:t>
            </a:r>
          </a:p>
          <a:p>
            <a:r>
              <a:rPr lang="en-US" dirty="0">
                <a:sym typeface="Wingdings" panose="05000000000000000000" pitchFamily="2" charset="2"/>
              </a:rPr>
              <a:t> This is time consuming and error prone.</a:t>
            </a:r>
            <a:r>
              <a:rPr lang="en-US" dirty="0"/>
              <a:t> </a:t>
            </a:r>
            <a:r>
              <a:rPr lang="en-US" dirty="0">
                <a:sym typeface="Wingdings" panose="05000000000000000000" pitchFamily="2" charset="2"/>
              </a:rPr>
              <a:t></a:t>
            </a:r>
            <a:endParaRPr lang="en-US" dirty="0"/>
          </a:p>
        </p:txBody>
      </p:sp>
      <p:sp>
        <p:nvSpPr>
          <p:cNvPr id="4" name="Text Placeholder 3">
            <a:extLst>
              <a:ext uri="{FF2B5EF4-FFF2-40B4-BE49-F238E27FC236}">
                <a16:creationId xmlns:a16="http://schemas.microsoft.com/office/drawing/2014/main" id="{AA8850B0-A0DF-435F-B6CA-37936020B2DD}"/>
              </a:ext>
            </a:extLst>
          </p:cNvPr>
          <p:cNvSpPr>
            <a:spLocks noGrp="1"/>
          </p:cNvSpPr>
          <p:nvPr>
            <p:ph type="body" sz="quarter" idx="18"/>
          </p:nvPr>
        </p:nvSpPr>
        <p:spPr/>
        <p:txBody>
          <a:bodyPr/>
          <a:lstStyle/>
          <a:p>
            <a:endParaRPr lang="en-US"/>
          </a:p>
        </p:txBody>
      </p:sp>
      <p:pic>
        <p:nvPicPr>
          <p:cNvPr id="6" name="Picture 5">
            <a:extLst>
              <a:ext uri="{FF2B5EF4-FFF2-40B4-BE49-F238E27FC236}">
                <a16:creationId xmlns:a16="http://schemas.microsoft.com/office/drawing/2014/main" id="{E5D99E22-4D90-4331-B238-5F74C9AD140E}"/>
              </a:ext>
            </a:extLst>
          </p:cNvPr>
          <p:cNvPicPr>
            <a:picLocks noChangeAspect="1"/>
          </p:cNvPicPr>
          <p:nvPr/>
        </p:nvPicPr>
        <p:blipFill>
          <a:blip r:embed="rId2"/>
          <a:stretch>
            <a:fillRect/>
          </a:stretch>
        </p:blipFill>
        <p:spPr>
          <a:xfrm>
            <a:off x="4581427" y="3611396"/>
            <a:ext cx="6117996" cy="2437114"/>
          </a:xfrm>
          <a:prstGeom prst="rect">
            <a:avLst/>
          </a:prstGeom>
        </p:spPr>
      </p:pic>
    </p:spTree>
    <p:extLst>
      <p:ext uri="{BB962C8B-B14F-4D97-AF65-F5344CB8AC3E}">
        <p14:creationId xmlns:p14="http://schemas.microsoft.com/office/powerpoint/2010/main" val="138512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el machine">
            <a:extLst>
              <a:ext uri="{FF2B5EF4-FFF2-40B4-BE49-F238E27FC236}">
                <a16:creationId xmlns:a16="http://schemas.microsoft.com/office/drawing/2014/main" id="{4A094921-97DE-27FF-F5BA-E5AD12FD6AC1}"/>
              </a:ext>
            </a:extLst>
          </p:cNvPr>
          <p:cNvPicPr>
            <a:picLocks noChangeAspect="1"/>
          </p:cNvPicPr>
          <p:nvPr/>
        </p:nvPicPr>
        <p:blipFill rotWithShape="1">
          <a:blip r:embed="rId2"/>
          <a:srcRect t="12327" b="10376"/>
          <a:stretch/>
        </p:blipFill>
        <p:spPr>
          <a:xfrm>
            <a:off x="20" y="-1"/>
            <a:ext cx="12191980" cy="6290553"/>
          </a:xfrm>
          <a:prstGeom prst="rect">
            <a:avLst/>
          </a:prstGeom>
          <a:noFill/>
        </p:spPr>
      </p:pic>
      <p:sp>
        <p:nvSpPr>
          <p:cNvPr id="10" name="Title 2">
            <a:extLst>
              <a:ext uri="{FF2B5EF4-FFF2-40B4-BE49-F238E27FC236}">
                <a16:creationId xmlns:a16="http://schemas.microsoft.com/office/drawing/2014/main" id="{D531876E-76BD-57AE-EAB9-EB51F79E953F}"/>
              </a:ext>
            </a:extLst>
          </p:cNvPr>
          <p:cNvSpPr>
            <a:spLocks noGrp="1"/>
          </p:cNvSpPr>
          <p:nvPr>
            <p:ph type="title"/>
          </p:nvPr>
        </p:nvSpPr>
        <p:spPr>
          <a:xfrm>
            <a:off x="407988" y="415925"/>
            <a:ext cx="9828212" cy="396875"/>
          </a:xfrm>
        </p:spPr>
        <p:txBody>
          <a:bodyPr/>
          <a:lstStyle/>
          <a:p>
            <a:endParaRPr lang="en-US"/>
          </a:p>
        </p:txBody>
      </p:sp>
      <p:sp>
        <p:nvSpPr>
          <p:cNvPr id="3" name="Content Placeholder 2">
            <a:extLst>
              <a:ext uri="{FF2B5EF4-FFF2-40B4-BE49-F238E27FC236}">
                <a16:creationId xmlns:a16="http://schemas.microsoft.com/office/drawing/2014/main" id="{A0849783-2A7E-461E-BC2B-EAA025AE8410}"/>
              </a:ext>
            </a:extLst>
          </p:cNvPr>
          <p:cNvSpPr>
            <a:spLocks noGrp="1"/>
          </p:cNvSpPr>
          <p:nvPr>
            <p:ph sz="quarter" idx="10"/>
          </p:nvPr>
        </p:nvSpPr>
        <p:spPr>
          <a:xfrm>
            <a:off x="407988" y="1412874"/>
            <a:ext cx="11290676" cy="4500563"/>
          </a:xfrm>
        </p:spPr>
        <p:txBody>
          <a:bodyPr>
            <a:normAutofit/>
          </a:bodyPr>
          <a:lstStyle/>
          <a:p>
            <a:pPr algn="ctr"/>
            <a:endParaRPr lang="en-US" sz="4400" b="1" dirty="0"/>
          </a:p>
          <a:p>
            <a:pPr algn="ctr"/>
            <a:endParaRPr lang="en-US" sz="4400" b="1" dirty="0"/>
          </a:p>
          <a:p>
            <a:pPr algn="ctr"/>
            <a:endParaRPr lang="en-US" sz="4400" b="1" dirty="0"/>
          </a:p>
          <a:p>
            <a:pPr marL="0" indent="0" algn="ctr">
              <a:buNone/>
            </a:pPr>
            <a:r>
              <a:rPr lang="en-US" sz="4400" b="1" dirty="0">
                <a:ln w="25400">
                  <a:solidFill>
                    <a:schemeClr val="tx1">
                      <a:alpha val="50000"/>
                    </a:schemeClr>
                  </a:solidFill>
                </a:ln>
                <a:effectLst>
                  <a:glow rad="190500">
                    <a:schemeClr val="tx1">
                      <a:alpha val="40000"/>
                    </a:schemeClr>
                  </a:glow>
                </a:effectLst>
              </a:rPr>
              <a:t>Let’s</a:t>
            </a:r>
            <a:r>
              <a:rPr lang="en-US" sz="4400" b="1" dirty="0">
                <a:ln w="25400">
                  <a:solidFill>
                    <a:schemeClr val="tx1">
                      <a:alpha val="50000"/>
                    </a:schemeClr>
                  </a:solidFill>
                </a:ln>
                <a:effectLst>
                  <a:glow rad="190500">
                    <a:schemeClr val="bg1">
                      <a:alpha val="40000"/>
                    </a:schemeClr>
                  </a:glow>
                </a:effectLst>
              </a:rPr>
              <a:t> automate it</a:t>
            </a:r>
          </a:p>
        </p:txBody>
      </p:sp>
      <p:sp>
        <p:nvSpPr>
          <p:cNvPr id="12" name="Text Placeholder 4">
            <a:extLst>
              <a:ext uri="{FF2B5EF4-FFF2-40B4-BE49-F238E27FC236}">
                <a16:creationId xmlns:a16="http://schemas.microsoft.com/office/drawing/2014/main" id="{ADB751D2-4C04-2A2A-06CF-B45155CD649E}"/>
              </a:ext>
            </a:extLst>
          </p:cNvPr>
          <p:cNvSpPr>
            <a:spLocks noGrp="1"/>
          </p:cNvSpPr>
          <p:nvPr>
            <p:ph type="body" sz="quarter" idx="18"/>
          </p:nvPr>
        </p:nvSpPr>
        <p:spPr>
          <a:xfrm>
            <a:off x="407988" y="846000"/>
            <a:ext cx="9817968" cy="431800"/>
          </a:xfrm>
        </p:spPr>
        <p:txBody>
          <a:bodyPr/>
          <a:lstStyle/>
          <a:p>
            <a:endParaRPr lang="en-US"/>
          </a:p>
        </p:txBody>
      </p:sp>
    </p:spTree>
    <p:extLst>
      <p:ext uri="{BB962C8B-B14F-4D97-AF65-F5344CB8AC3E}">
        <p14:creationId xmlns:p14="http://schemas.microsoft.com/office/powerpoint/2010/main" val="407870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3C1B73-6C49-46B5-9AF6-1A147C05DEED}"/>
              </a:ext>
            </a:extLst>
          </p:cNvPr>
          <p:cNvSpPr>
            <a:spLocks noGrp="1"/>
          </p:cNvSpPr>
          <p:nvPr>
            <p:ph type="title"/>
          </p:nvPr>
        </p:nvSpPr>
        <p:spPr>
          <a:xfrm>
            <a:off x="1956000" y="2985802"/>
            <a:ext cx="8280000" cy="443198"/>
          </a:xfrm>
        </p:spPr>
        <p:txBody>
          <a:bodyPr/>
          <a:lstStyle/>
          <a:p>
            <a:r>
              <a:rPr lang="en-US" dirty="0"/>
              <a:t>New elements</a:t>
            </a:r>
          </a:p>
        </p:txBody>
      </p:sp>
      <p:sp>
        <p:nvSpPr>
          <p:cNvPr id="6" name="Text Placeholder 5">
            <a:extLst>
              <a:ext uri="{FF2B5EF4-FFF2-40B4-BE49-F238E27FC236}">
                <a16:creationId xmlns:a16="http://schemas.microsoft.com/office/drawing/2014/main" id="{17554B9C-B27B-494A-8DD8-691F547F21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125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47F1-2404-4DE5-A7B5-6A26DA3D4683}"/>
              </a:ext>
            </a:extLst>
          </p:cNvPr>
          <p:cNvSpPr>
            <a:spLocks noGrp="1"/>
          </p:cNvSpPr>
          <p:nvPr>
            <p:ph type="title"/>
          </p:nvPr>
        </p:nvSpPr>
        <p:spPr/>
        <p:txBody>
          <a:bodyPr/>
          <a:lstStyle/>
          <a:p>
            <a:r>
              <a:rPr lang="en-US" dirty="0"/>
              <a:t>New elements</a:t>
            </a:r>
          </a:p>
        </p:txBody>
      </p:sp>
      <p:sp>
        <p:nvSpPr>
          <p:cNvPr id="3" name="Content Placeholder 2">
            <a:extLst>
              <a:ext uri="{FF2B5EF4-FFF2-40B4-BE49-F238E27FC236}">
                <a16:creationId xmlns:a16="http://schemas.microsoft.com/office/drawing/2014/main" id="{33D1D479-FCE1-4CAD-85DE-4DBB22FD0BB8}"/>
              </a:ext>
            </a:extLst>
          </p:cNvPr>
          <p:cNvSpPr>
            <a:spLocks noGrp="1"/>
          </p:cNvSpPr>
          <p:nvPr>
            <p:ph idx="1"/>
          </p:nvPr>
        </p:nvSpPr>
        <p:spPr/>
        <p:txBody>
          <a:bodyPr/>
          <a:lstStyle/>
          <a:p>
            <a:r>
              <a:rPr lang="en-US" dirty="0"/>
              <a:t>DITA has tons of elements, but no semantical element to represent technical values. This means, usually technical values are written as plain text. This also means, they are usually running through the translation process.</a:t>
            </a:r>
          </a:p>
          <a:p>
            <a:r>
              <a:rPr lang="en-US" dirty="0"/>
              <a:t>To represent a technical value and automatically render it, we need new semantical elements.</a:t>
            </a:r>
          </a:p>
          <a:p>
            <a:pPr marL="285750" indent="-285750">
              <a:buFont typeface="Wingdings" panose="05000000000000000000" pitchFamily="2" charset="2"/>
              <a:buChar char="§"/>
            </a:pPr>
            <a:r>
              <a:rPr lang="en-US" dirty="0"/>
              <a:t>To represent a single technical value: </a:t>
            </a:r>
            <a:r>
              <a:rPr lang="en-US" b="1" dirty="0">
                <a:solidFill>
                  <a:srgbClr val="000096"/>
                </a:solidFill>
                <a:highlight>
                  <a:srgbClr val="FFFFFF"/>
                </a:highlight>
                <a:latin typeface="Consolas" panose="020B0609020204030204" pitchFamily="49" charset="0"/>
              </a:rPr>
              <a:t>&lt;tv&gt;</a:t>
            </a:r>
          </a:p>
          <a:p>
            <a:pPr marL="285750" indent="-285750">
              <a:buFont typeface="Wingdings" panose="05000000000000000000" pitchFamily="2" charset="2"/>
              <a:buChar char="§"/>
            </a:pPr>
            <a:r>
              <a:rPr lang="en-US" dirty="0"/>
              <a:t>To represent ranges of technical values: </a:t>
            </a:r>
            <a:r>
              <a:rPr lang="en-US" b="1" dirty="0">
                <a:solidFill>
                  <a:srgbClr val="000096"/>
                </a:solidFill>
                <a:highlight>
                  <a:srgbClr val="FFFFFF"/>
                </a:highlight>
                <a:latin typeface="Consolas" panose="020B0609020204030204" pitchFamily="49" charset="0"/>
              </a:rPr>
              <a:t>&lt;tv-range&gt;</a:t>
            </a:r>
          </a:p>
          <a:p>
            <a:endParaRPr lang="en-US" dirty="0">
              <a:solidFill>
                <a:srgbClr val="000096"/>
              </a:solidFill>
              <a:highlight>
                <a:srgbClr val="FFFFFF"/>
              </a:highlight>
            </a:endParaRP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05EC19C3-FF43-4989-A40F-2DA6EF84B32C}"/>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64686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3804FC-32BC-4893-855E-6C7FED4AE276}"/>
              </a:ext>
            </a:extLst>
          </p:cNvPr>
          <p:cNvSpPr>
            <a:spLocks noGrp="1"/>
          </p:cNvSpPr>
          <p:nvPr>
            <p:ph type="title"/>
          </p:nvPr>
        </p:nvSpPr>
        <p:spPr>
          <a:xfrm>
            <a:off x="1956000" y="2985802"/>
            <a:ext cx="8280000" cy="443198"/>
          </a:xfrm>
        </p:spPr>
        <p:txBody>
          <a:bodyPr/>
          <a:lstStyle/>
          <a:p>
            <a:r>
              <a:rPr lang="en-US" dirty="0" err="1"/>
              <a:t>Challanges</a:t>
            </a:r>
            <a:endParaRPr lang="en-US" dirty="0"/>
          </a:p>
        </p:txBody>
      </p:sp>
      <p:sp>
        <p:nvSpPr>
          <p:cNvPr id="6" name="Text Placeholder 5">
            <a:extLst>
              <a:ext uri="{FF2B5EF4-FFF2-40B4-BE49-F238E27FC236}">
                <a16:creationId xmlns:a16="http://schemas.microsoft.com/office/drawing/2014/main" id="{D1959E58-385B-48A8-A2D4-CC120E5582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695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07D3E-DE5A-4FD2-8978-6D095C3DFCF5}"/>
              </a:ext>
            </a:extLst>
          </p:cNvPr>
          <p:cNvSpPr>
            <a:spLocks noGrp="1"/>
          </p:cNvSpPr>
          <p:nvPr>
            <p:ph type="title"/>
          </p:nvPr>
        </p:nvSpPr>
        <p:spPr/>
        <p:txBody>
          <a:bodyPr/>
          <a:lstStyle/>
          <a:p>
            <a:r>
              <a:rPr lang="en-US" dirty="0" err="1"/>
              <a:t>challanges</a:t>
            </a:r>
            <a:endParaRPr lang="en-US" dirty="0"/>
          </a:p>
        </p:txBody>
      </p:sp>
      <p:sp>
        <p:nvSpPr>
          <p:cNvPr id="5" name="Content Placeholder 4">
            <a:extLst>
              <a:ext uri="{FF2B5EF4-FFF2-40B4-BE49-F238E27FC236}">
                <a16:creationId xmlns:a16="http://schemas.microsoft.com/office/drawing/2014/main" id="{528CB2AC-3C16-44A2-BF89-303AC036099B}"/>
              </a:ext>
            </a:extLst>
          </p:cNvPr>
          <p:cNvSpPr>
            <a:spLocks noGrp="1"/>
          </p:cNvSpPr>
          <p:nvPr>
            <p:ph idx="1"/>
          </p:nvPr>
        </p:nvSpPr>
        <p:spPr/>
        <p:txBody>
          <a:bodyPr/>
          <a:lstStyle/>
          <a:p>
            <a:pPr marL="285750" indent="-285750">
              <a:buFont typeface="Wingdings" panose="05000000000000000000" pitchFamily="2" charset="2"/>
              <a:buChar char="§"/>
            </a:pPr>
            <a:r>
              <a:rPr lang="en-US" dirty="0"/>
              <a:t>Convert between SI and imperial units.</a:t>
            </a:r>
          </a:p>
          <a:p>
            <a:pPr marL="285750" indent="-285750">
              <a:buFont typeface="Wingdings" panose="05000000000000000000" pitchFamily="2" charset="2"/>
              <a:buChar char="§"/>
            </a:pPr>
            <a:r>
              <a:rPr lang="en-US" dirty="0"/>
              <a:t>Technical unit based handling of decimal places.</a:t>
            </a:r>
          </a:p>
          <a:p>
            <a:pPr marL="285750" indent="-285750">
              <a:buFont typeface="Wingdings" panose="05000000000000000000" pitchFamily="2" charset="2"/>
              <a:buChar char="§"/>
            </a:pPr>
            <a:r>
              <a:rPr lang="en-US" dirty="0"/>
              <a:t>Global and in-context definition of appearance by attribute value. system=“</a:t>
            </a:r>
            <a:r>
              <a:rPr lang="en-US" dirty="0" err="1"/>
              <a:t>si+imperial</a:t>
            </a:r>
            <a:r>
              <a:rPr lang="en-US" dirty="0"/>
              <a:t>”</a:t>
            </a:r>
          </a:p>
          <a:p>
            <a:pPr marL="285750" indent="-285750">
              <a:buFont typeface="Wingdings" panose="05000000000000000000" pitchFamily="2" charset="2"/>
              <a:buChar char="§"/>
            </a:pPr>
            <a:r>
              <a:rPr lang="en-US" dirty="0"/>
              <a:t>Dynamic localization of technical units. 10 mm </a:t>
            </a:r>
            <a:r>
              <a:rPr lang="en-US" dirty="0">
                <a:sym typeface="Wingdings" panose="05000000000000000000" pitchFamily="2" charset="2"/>
              </a:rPr>
              <a:t> </a:t>
            </a:r>
            <a:r>
              <a:rPr lang="az-Cyrl-AZ" dirty="0">
                <a:sym typeface="Wingdings" panose="05000000000000000000" pitchFamily="2" charset="2"/>
              </a:rPr>
              <a:t>10</a:t>
            </a:r>
            <a:r>
              <a:rPr lang="de-DE" dirty="0">
                <a:sym typeface="Wingdings" panose="05000000000000000000" pitchFamily="2" charset="2"/>
              </a:rPr>
              <a:t> </a:t>
            </a:r>
            <a:r>
              <a:rPr lang="az-Cyrl-AZ" dirty="0">
                <a:sym typeface="Wingdings" panose="05000000000000000000" pitchFamily="2" charset="2"/>
              </a:rPr>
              <a:t>мм</a:t>
            </a:r>
            <a:endParaRPr lang="de-DE" dirty="0">
              <a:sym typeface="Wingdings" panose="05000000000000000000" pitchFamily="2" charset="2"/>
            </a:endParaRPr>
          </a:p>
          <a:p>
            <a:pPr marL="285750" indent="-285750">
              <a:buFont typeface="Wingdings" panose="05000000000000000000" pitchFamily="2" charset="2"/>
              <a:buChar char="§"/>
            </a:pPr>
            <a:r>
              <a:rPr lang="de-DE" dirty="0">
                <a:sym typeface="Wingdings" panose="05000000000000000000" pitchFamily="2" charset="2"/>
              </a:rPr>
              <a:t>Dynamic </a:t>
            </a:r>
            <a:r>
              <a:rPr lang="de-DE" dirty="0" err="1">
                <a:sym typeface="Wingdings" panose="05000000000000000000" pitchFamily="2" charset="2"/>
              </a:rPr>
              <a:t>conversion</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decimal</a:t>
            </a:r>
            <a:r>
              <a:rPr lang="de-DE" dirty="0">
                <a:sym typeface="Wingdings" panose="05000000000000000000" pitchFamily="2" charset="2"/>
              </a:rPr>
              <a:t> </a:t>
            </a:r>
            <a:r>
              <a:rPr lang="de-DE" dirty="0" err="1">
                <a:sym typeface="Wingdings" panose="05000000000000000000" pitchFamily="2" charset="2"/>
              </a:rPr>
              <a:t>seperators</a:t>
            </a:r>
            <a:r>
              <a:rPr lang="de-DE" dirty="0">
                <a:sym typeface="Wingdings" panose="05000000000000000000" pitchFamily="2" charset="2"/>
              </a:rPr>
              <a:t>. 10,0 m  10.0 m</a:t>
            </a:r>
          </a:p>
          <a:p>
            <a:pPr marL="285750" indent="-285750">
              <a:buFont typeface="Wingdings" panose="05000000000000000000" pitchFamily="2" charset="2"/>
              <a:buChar char="§"/>
            </a:pPr>
            <a:r>
              <a:rPr lang="de-DE" dirty="0">
                <a:sym typeface="Wingdings" panose="05000000000000000000" pitchFamily="2" charset="2"/>
              </a:rPr>
              <a:t>WYSIWYG live </a:t>
            </a:r>
            <a:r>
              <a:rPr lang="de-DE" dirty="0" err="1">
                <a:sym typeface="Wingdings" panose="05000000000000000000" pitchFamily="2" charset="2"/>
              </a:rPr>
              <a:t>conversion</a:t>
            </a:r>
            <a:r>
              <a:rPr lang="de-DE" dirty="0">
                <a:sym typeface="Wingdings" panose="05000000000000000000" pitchFamily="2" charset="2"/>
              </a:rPr>
              <a:t> </a:t>
            </a:r>
            <a:r>
              <a:rPr lang="de-DE" dirty="0" err="1">
                <a:sym typeface="Wingdings" panose="05000000000000000000" pitchFamily="2" charset="2"/>
              </a:rPr>
              <a:t>with</a:t>
            </a:r>
            <a:r>
              <a:rPr lang="de-DE" dirty="0">
                <a:sym typeface="Wingdings" panose="05000000000000000000" pitchFamily="2" charset="2"/>
              </a:rPr>
              <a:t> </a:t>
            </a:r>
            <a:r>
              <a:rPr lang="de-DE" dirty="0" err="1">
                <a:sym typeface="Wingdings" panose="05000000000000000000" pitchFamily="2" charset="2"/>
              </a:rPr>
              <a:t>CSS+Xpath</a:t>
            </a:r>
            <a:r>
              <a:rPr lang="de-DE" dirty="0">
                <a:sym typeface="Wingdings" panose="05000000000000000000" pitchFamily="2" charset="2"/>
              </a:rPr>
              <a:t> in Oxygen </a:t>
            </a:r>
            <a:r>
              <a:rPr lang="de-DE" dirty="0" err="1">
                <a:sym typeface="Wingdings" panose="05000000000000000000" pitchFamily="2" charset="2"/>
              </a:rPr>
              <a:t>Author</a:t>
            </a:r>
            <a:r>
              <a:rPr lang="de-DE" dirty="0">
                <a:sym typeface="Wingdings" panose="05000000000000000000" pitchFamily="2" charset="2"/>
              </a:rPr>
              <a:t> </a:t>
            </a:r>
            <a:r>
              <a:rPr lang="de-DE" dirty="0" err="1">
                <a:sym typeface="Wingdings" panose="05000000000000000000" pitchFamily="2" charset="2"/>
              </a:rPr>
              <a:t>mode</a:t>
            </a:r>
            <a:r>
              <a:rPr lang="de-DE" dirty="0">
                <a:sym typeface="Wingdings" panose="05000000000000000000" pitchFamily="2" charset="2"/>
              </a:rPr>
              <a:t>.</a:t>
            </a:r>
            <a:endParaRPr lang="en-US" dirty="0"/>
          </a:p>
        </p:txBody>
      </p:sp>
      <p:sp>
        <p:nvSpPr>
          <p:cNvPr id="6" name="Text Placeholder 5">
            <a:extLst>
              <a:ext uri="{FF2B5EF4-FFF2-40B4-BE49-F238E27FC236}">
                <a16:creationId xmlns:a16="http://schemas.microsoft.com/office/drawing/2014/main" id="{D142401F-902B-49AF-80FB-F84B3C24D0E5}"/>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02797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C5EBA-3182-4B82-8621-F0D317BB9530}"/>
              </a:ext>
            </a:extLst>
          </p:cNvPr>
          <p:cNvSpPr>
            <a:spLocks noGrp="1"/>
          </p:cNvSpPr>
          <p:nvPr>
            <p:ph type="title"/>
          </p:nvPr>
        </p:nvSpPr>
        <p:spPr>
          <a:xfrm>
            <a:off x="1956000" y="2985802"/>
            <a:ext cx="8280000" cy="443198"/>
          </a:xfrm>
        </p:spPr>
        <p:txBody>
          <a:bodyPr/>
          <a:lstStyle/>
          <a:p>
            <a:r>
              <a:rPr lang="en-US" dirty="0"/>
              <a:t>It’s not </a:t>
            </a:r>
            <a:r>
              <a:rPr lang="en-US" dirty="0" err="1"/>
              <a:t>ucum</a:t>
            </a:r>
            <a:endParaRPr lang="en-US" dirty="0"/>
          </a:p>
        </p:txBody>
      </p:sp>
      <p:sp>
        <p:nvSpPr>
          <p:cNvPr id="6" name="Text Placeholder 5">
            <a:extLst>
              <a:ext uri="{FF2B5EF4-FFF2-40B4-BE49-F238E27FC236}">
                <a16:creationId xmlns:a16="http://schemas.microsoft.com/office/drawing/2014/main" id="{9E59B3B5-C51B-4B55-869D-679180D4BD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240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CF69C5-6962-4C0A-9464-DABB893BBFB3}"/>
              </a:ext>
            </a:extLst>
          </p:cNvPr>
          <p:cNvSpPr>
            <a:spLocks noGrp="1"/>
          </p:cNvSpPr>
          <p:nvPr>
            <p:ph type="title"/>
          </p:nvPr>
        </p:nvSpPr>
        <p:spPr/>
        <p:txBody>
          <a:bodyPr/>
          <a:lstStyle/>
          <a:p>
            <a:r>
              <a:rPr lang="en-US" dirty="0"/>
              <a:t>UCUM</a:t>
            </a:r>
          </a:p>
        </p:txBody>
      </p:sp>
      <p:sp>
        <p:nvSpPr>
          <p:cNvPr id="5" name="Content Placeholder 4">
            <a:extLst>
              <a:ext uri="{FF2B5EF4-FFF2-40B4-BE49-F238E27FC236}">
                <a16:creationId xmlns:a16="http://schemas.microsoft.com/office/drawing/2014/main" id="{2BB99EA3-9DD7-4E3C-9DFD-23CCB0298125}"/>
              </a:ext>
            </a:extLst>
          </p:cNvPr>
          <p:cNvSpPr>
            <a:spLocks noGrp="1"/>
          </p:cNvSpPr>
          <p:nvPr>
            <p:ph idx="1"/>
          </p:nvPr>
        </p:nvSpPr>
        <p:spPr/>
        <p:txBody>
          <a:bodyPr/>
          <a:lstStyle/>
          <a:p>
            <a:r>
              <a:rPr lang="en-US" dirty="0"/>
              <a:t>The Unified Code for Units of Measure (ucum.org) tries to represent and convert all global technical units, including customary units (imperial). </a:t>
            </a:r>
            <a:r>
              <a:rPr lang="en-US" dirty="0">
                <a:hlinkClick r:id="rId2"/>
              </a:rPr>
              <a:t>https://github.com/ucum-org/ucum</a:t>
            </a:r>
            <a:r>
              <a:rPr lang="en-US" dirty="0"/>
              <a:t>  (Thanks Jang </a:t>
            </a:r>
            <a:r>
              <a:rPr lang="en-US" dirty="0" err="1"/>
              <a:t>Graat</a:t>
            </a:r>
            <a:r>
              <a:rPr lang="en-US" dirty="0"/>
              <a:t>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The problem is, </a:t>
            </a:r>
            <a:r>
              <a:rPr lang="en-US" dirty="0" err="1">
                <a:sym typeface="Wingdings" panose="05000000000000000000" pitchFamily="2" charset="2"/>
              </a:rPr>
              <a:t>ucum</a:t>
            </a:r>
            <a:r>
              <a:rPr lang="en-US" dirty="0">
                <a:sym typeface="Wingdings" panose="05000000000000000000" pitchFamily="2" charset="2"/>
              </a:rPr>
              <a:t> is very complex and there is almost zero info about how to implement it.</a:t>
            </a:r>
          </a:p>
          <a:p>
            <a:endParaRPr lang="en-US" dirty="0"/>
          </a:p>
          <a:p>
            <a:endParaRPr lang="en-US" dirty="0"/>
          </a:p>
        </p:txBody>
      </p:sp>
      <p:sp>
        <p:nvSpPr>
          <p:cNvPr id="6" name="Text Placeholder 5">
            <a:extLst>
              <a:ext uri="{FF2B5EF4-FFF2-40B4-BE49-F238E27FC236}">
                <a16:creationId xmlns:a16="http://schemas.microsoft.com/office/drawing/2014/main" id="{DFB3E084-FC7B-4DB4-A2AE-960DD3ACED95}"/>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32877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82BE63-C7D1-4387-9F07-45F1121D1025}"/>
              </a:ext>
            </a:extLst>
          </p:cNvPr>
          <p:cNvSpPr>
            <a:spLocks noGrp="1"/>
          </p:cNvSpPr>
          <p:nvPr>
            <p:ph type="title"/>
          </p:nvPr>
        </p:nvSpPr>
        <p:spPr>
          <a:xfrm>
            <a:off x="1956000" y="2985802"/>
            <a:ext cx="8280000" cy="443198"/>
          </a:xfrm>
        </p:spPr>
        <p:txBody>
          <a:bodyPr/>
          <a:lstStyle/>
          <a:p>
            <a:r>
              <a:rPr lang="en-US" dirty="0"/>
              <a:t>examples</a:t>
            </a:r>
          </a:p>
        </p:txBody>
      </p:sp>
      <p:sp>
        <p:nvSpPr>
          <p:cNvPr id="6" name="Text Placeholder 5">
            <a:extLst>
              <a:ext uri="{FF2B5EF4-FFF2-40B4-BE49-F238E27FC236}">
                <a16:creationId xmlns:a16="http://schemas.microsoft.com/office/drawing/2014/main" id="{731F1A0A-9A31-468D-8B6F-747AB7B89F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254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3F93-F1A2-4392-83BB-AD1BB67891F4}"/>
              </a:ext>
            </a:extLst>
          </p:cNvPr>
          <p:cNvSpPr>
            <a:spLocks noGrp="1"/>
          </p:cNvSpPr>
          <p:nvPr>
            <p:ph type="title"/>
          </p:nvPr>
        </p:nvSpPr>
        <p:spPr>
          <a:xfrm>
            <a:off x="1956000" y="2985802"/>
            <a:ext cx="8280000" cy="443198"/>
          </a:xfrm>
        </p:spPr>
        <p:txBody>
          <a:bodyPr/>
          <a:lstStyle/>
          <a:p>
            <a:r>
              <a:rPr lang="en-US" dirty="0"/>
              <a:t>goal</a:t>
            </a:r>
          </a:p>
        </p:txBody>
      </p:sp>
      <p:sp>
        <p:nvSpPr>
          <p:cNvPr id="3" name="Text Placeholder 2">
            <a:extLst>
              <a:ext uri="{FF2B5EF4-FFF2-40B4-BE49-F238E27FC236}">
                <a16:creationId xmlns:a16="http://schemas.microsoft.com/office/drawing/2014/main" id="{BDCBC81C-5191-486F-B70C-A7A0724710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948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26BD76-9720-4CAA-AAF3-3DC867A04793}"/>
              </a:ext>
            </a:extLst>
          </p:cNvPr>
          <p:cNvSpPr>
            <a:spLocks noGrp="1"/>
          </p:cNvSpPr>
          <p:nvPr>
            <p:ph type="title"/>
          </p:nvPr>
        </p:nvSpPr>
        <p:spPr/>
        <p:txBody>
          <a:bodyPr/>
          <a:lstStyle/>
          <a:p>
            <a:r>
              <a:rPr lang="en-US" dirty="0"/>
              <a:t>&lt;tv&gt;</a:t>
            </a:r>
          </a:p>
        </p:txBody>
      </p:sp>
      <p:sp>
        <p:nvSpPr>
          <p:cNvPr id="5" name="Content Placeholder 4">
            <a:extLst>
              <a:ext uri="{FF2B5EF4-FFF2-40B4-BE49-F238E27FC236}">
                <a16:creationId xmlns:a16="http://schemas.microsoft.com/office/drawing/2014/main" id="{49FC8CCA-1100-424B-BF95-9BC10E12ABCE}"/>
              </a:ext>
            </a:extLst>
          </p:cNvPr>
          <p:cNvSpPr>
            <a:spLocks noGrp="1"/>
          </p:cNvSpPr>
          <p:nvPr>
            <p:ph idx="1"/>
          </p:nvPr>
        </p:nvSpPr>
        <p:spPr/>
        <p:txBody>
          <a:bodyPr>
            <a:normAutofit fontScale="77500" lnSpcReduction="20000"/>
          </a:bodyPr>
          <a:lstStyle/>
          <a:p>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a:t>
            </a:r>
            <a:r>
              <a:rPr lang="en-US" b="1" dirty="0">
                <a:solidFill>
                  <a:srgbClr val="000096"/>
                </a:solidFill>
                <a:highlight>
                  <a:srgbClr val="FFFFFF"/>
                </a:highlight>
                <a:latin typeface="Consolas" panose="020B0609020204030204" pitchFamily="49" charset="0"/>
              </a:rPr>
              <a:t>&lt;/tv&gt;   </a:t>
            </a:r>
          </a:p>
          <a:p>
            <a:pPr marL="285750" indent="-285750">
              <a:buFont typeface="Wingdings" panose="05000000000000000000" pitchFamily="2" charset="2"/>
              <a:buChar char="à"/>
            </a:pPr>
            <a:r>
              <a:rPr lang="en-US" b="1" dirty="0">
                <a:solidFill>
                  <a:srgbClr val="000096"/>
                </a:solidFill>
                <a:highlight>
                  <a:srgbClr val="FFFFFF"/>
                </a:highlight>
                <a:sym typeface="Wingdings" panose="05000000000000000000" pitchFamily="2" charset="2"/>
              </a:rPr>
              <a:t>1 cm</a:t>
            </a:r>
          </a:p>
          <a:p>
            <a:pPr marL="285750" indent="-285750">
              <a:buFont typeface="Wingdings" panose="05000000000000000000" pitchFamily="2" charset="2"/>
              <a:buChar char="à"/>
            </a:pPr>
            <a:endParaRPr lang="en-US" b="1" dirty="0">
              <a:solidFill>
                <a:srgbClr val="000096"/>
              </a:solidFill>
              <a:highlight>
                <a:srgbClr val="FFFFFF"/>
              </a:highlight>
              <a:latin typeface="Consolas" panose="020B0609020204030204" pitchFamily="49" charset="0"/>
            </a:endParaRPr>
          </a:p>
          <a:p>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a:t>
            </a:r>
            <a:r>
              <a:rPr lang="en-US" b="1" dirty="0">
                <a:solidFill>
                  <a:srgbClr val="993300"/>
                </a:solidFill>
                <a:highlight>
                  <a:srgbClr val="FFFFFF"/>
                </a:highlight>
                <a:latin typeface="Consolas" panose="020B0609020204030204" pitchFamily="49" charset="0"/>
              </a:rPr>
              <a:t>"</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a:t>
            </a:r>
            <a:r>
              <a:rPr lang="en-US" b="1" dirty="0">
                <a:solidFill>
                  <a:srgbClr val="000096"/>
                </a:solidFill>
                <a:highlight>
                  <a:srgbClr val="FFFFFF"/>
                </a:highlight>
                <a:latin typeface="Consolas" panose="020B0609020204030204" pitchFamily="49" charset="0"/>
              </a:rPr>
              <a:t>&lt;/tv&gt;   </a:t>
            </a:r>
          </a:p>
          <a:p>
            <a:pPr marL="285750" indent="-285750">
              <a:buFont typeface="Wingdings" panose="05000000000000000000" pitchFamily="2" charset="2"/>
              <a:buChar char="à"/>
            </a:pPr>
            <a:r>
              <a:rPr lang="en-US" b="1" dirty="0">
                <a:solidFill>
                  <a:srgbClr val="000096"/>
                </a:solidFill>
                <a:highlight>
                  <a:srgbClr val="FFFFFF"/>
                </a:highlight>
                <a:sym typeface="Wingdings" panose="05000000000000000000" pitchFamily="2" charset="2"/>
              </a:rPr>
              <a:t>1 cm</a:t>
            </a:r>
            <a:br>
              <a:rPr lang="en-US" dirty="0">
                <a:solidFill>
                  <a:srgbClr val="000000"/>
                </a:solidFill>
                <a:highlight>
                  <a:srgbClr val="FFFFFF"/>
                </a:highlight>
              </a:rPr>
            </a:br>
            <a:endParaRPr lang="en-US" dirty="0">
              <a:solidFill>
                <a:srgbClr val="000000"/>
              </a:solidFill>
              <a:highlight>
                <a:srgbClr val="FFFFFF"/>
              </a:highlight>
            </a:endParaRPr>
          </a:p>
          <a:p>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"imperial"</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a:t>
            </a:r>
            <a:r>
              <a:rPr lang="en-US" b="1" dirty="0">
                <a:solidFill>
                  <a:srgbClr val="000096"/>
                </a:solidFill>
                <a:highlight>
                  <a:srgbClr val="FFFFFF"/>
                </a:highlight>
                <a:latin typeface="Consolas" panose="020B0609020204030204" pitchFamily="49" charset="0"/>
              </a:rPr>
              <a:t>&lt;/tv&gt;   </a:t>
            </a:r>
          </a:p>
          <a:p>
            <a:r>
              <a:rPr lang="en-US" b="1" dirty="0">
                <a:solidFill>
                  <a:srgbClr val="000096"/>
                </a:solidFill>
                <a:highlight>
                  <a:srgbClr val="FFFFFF"/>
                </a:highlight>
                <a:sym typeface="Wingdings" panose="05000000000000000000" pitchFamily="2" charset="2"/>
              </a:rPr>
              <a:t> 0.39 in</a:t>
            </a:r>
            <a:br>
              <a:rPr lang="en-US" dirty="0">
                <a:solidFill>
                  <a:srgbClr val="000000"/>
                </a:solidFill>
                <a:highlight>
                  <a:srgbClr val="FFFFFF"/>
                </a:highlight>
              </a:rPr>
            </a:br>
            <a:endParaRPr lang="en-US" dirty="0">
              <a:solidFill>
                <a:srgbClr val="000096"/>
              </a:solidFill>
              <a:highlight>
                <a:srgbClr val="FFFFFF"/>
              </a:highlight>
            </a:endParaRPr>
          </a:p>
          <a:p>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si+imperial</a:t>
            </a:r>
            <a:r>
              <a:rPr lang="en-US" b="1" dirty="0">
                <a:solidFill>
                  <a:srgbClr val="993300"/>
                </a:solidFill>
                <a:highlight>
                  <a:srgbClr val="FFFFFF"/>
                </a:highlight>
                <a:latin typeface="Consolas" panose="020B0609020204030204" pitchFamily="49" charset="0"/>
              </a:rPr>
              <a:t>"</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a:t>
            </a:r>
            <a:r>
              <a:rPr lang="en-US" b="1" dirty="0">
                <a:solidFill>
                  <a:srgbClr val="000096"/>
                </a:solidFill>
                <a:highlight>
                  <a:srgbClr val="FFFFFF"/>
                </a:highlight>
                <a:latin typeface="Consolas" panose="020B0609020204030204" pitchFamily="49" charset="0"/>
              </a:rPr>
              <a:t>&lt;/tv&gt;   </a:t>
            </a:r>
          </a:p>
          <a:p>
            <a:r>
              <a:rPr lang="en-US" b="1" dirty="0">
                <a:solidFill>
                  <a:srgbClr val="000096"/>
                </a:solidFill>
                <a:highlight>
                  <a:srgbClr val="FFFFFF"/>
                </a:highlight>
                <a:sym typeface="Wingdings" panose="05000000000000000000" pitchFamily="2" charset="2"/>
              </a:rPr>
              <a:t> 1 cm (0.39 in)</a:t>
            </a:r>
            <a:r>
              <a:rPr lang="en-US" dirty="0">
                <a:solidFill>
                  <a:srgbClr val="000096"/>
                </a:solidFill>
                <a:highlight>
                  <a:srgbClr val="FFFFFF"/>
                </a:highlight>
                <a:sym typeface="Wingdings" panose="05000000000000000000" pitchFamily="2" charset="2"/>
              </a:rPr>
              <a:t> </a:t>
            </a:r>
            <a:br>
              <a:rPr lang="en-US" dirty="0">
                <a:solidFill>
                  <a:srgbClr val="000000"/>
                </a:solidFill>
                <a:highlight>
                  <a:srgbClr val="FFFFFF"/>
                </a:highlight>
              </a:rPr>
            </a:br>
            <a:br>
              <a:rPr lang="en-US" dirty="0">
                <a:solidFill>
                  <a:srgbClr val="000000"/>
                </a:solidFill>
                <a:highlight>
                  <a:srgbClr val="FFFFFF"/>
                </a:highlight>
              </a:rPr>
            </a:br>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si+imperial</a:t>
            </a:r>
            <a:r>
              <a:rPr lang="en-US" b="1" dirty="0">
                <a:solidFill>
                  <a:srgbClr val="993300"/>
                </a:solidFill>
                <a:highlight>
                  <a:srgbClr val="FFFFFF"/>
                </a:highlight>
                <a:latin typeface="Consolas" panose="020B0609020204030204" pitchFamily="49" charset="0"/>
              </a:rPr>
              <a:t>"</a:t>
            </a:r>
            <a:r>
              <a:rPr lang="en-US" b="1" dirty="0">
                <a:solidFill>
                  <a:srgbClr val="F5844C"/>
                </a:solidFill>
                <a:highlight>
                  <a:srgbClr val="FFFFFF"/>
                </a:highlight>
                <a:latin typeface="Consolas" panose="020B0609020204030204" pitchFamily="49" charset="0"/>
              </a:rPr>
              <a:t> show-unit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"no"</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a:t>
            </a:r>
            <a:r>
              <a:rPr lang="en-US" b="1" dirty="0">
                <a:solidFill>
                  <a:srgbClr val="000096"/>
                </a:solidFill>
                <a:highlight>
                  <a:srgbClr val="FFFFFF"/>
                </a:highlight>
                <a:latin typeface="Consolas" panose="020B0609020204030204" pitchFamily="49" charset="0"/>
              </a:rPr>
              <a:t>&lt;/tv&gt; </a:t>
            </a:r>
          </a:p>
          <a:p>
            <a:r>
              <a:rPr lang="en-US" b="1" dirty="0">
                <a:solidFill>
                  <a:srgbClr val="000096"/>
                </a:solidFill>
                <a:highlight>
                  <a:srgbClr val="FFFFFF"/>
                </a:highlight>
                <a:sym typeface="Wingdings" panose="05000000000000000000" pitchFamily="2" charset="2"/>
              </a:rPr>
              <a:t> 1 (0.39)</a:t>
            </a:r>
            <a:br>
              <a:rPr lang="en-US" dirty="0">
                <a:solidFill>
                  <a:srgbClr val="000000"/>
                </a:solidFill>
                <a:highlight>
                  <a:srgbClr val="FFFFFF"/>
                </a:highlight>
              </a:rPr>
            </a:br>
            <a:endParaRPr lang="en-US" dirty="0">
              <a:solidFill>
                <a:srgbClr val="000000"/>
              </a:solidFill>
              <a:highlight>
                <a:srgbClr val="FFFFFF"/>
              </a:highlight>
            </a:endParaRPr>
          </a:p>
          <a:p>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si+imperial</a:t>
            </a:r>
            <a:r>
              <a:rPr lang="en-US" b="1" dirty="0">
                <a:solidFill>
                  <a:srgbClr val="993300"/>
                </a:solidFill>
                <a:highlight>
                  <a:srgbClr val="FFFFFF"/>
                </a:highlight>
                <a:latin typeface="Consolas" panose="020B0609020204030204" pitchFamily="49" charset="0"/>
              </a:rPr>
              <a:t>"</a:t>
            </a:r>
            <a:r>
              <a:rPr lang="en-US" b="1" dirty="0">
                <a:solidFill>
                  <a:srgbClr val="F5844C"/>
                </a:solidFill>
                <a:highlight>
                  <a:srgbClr val="FFFFFF"/>
                </a:highlight>
                <a:latin typeface="Consolas" panose="020B0609020204030204" pitchFamily="49" charset="0"/>
              </a:rPr>
              <a:t> show-unit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"no"</a:t>
            </a:r>
            <a:r>
              <a:rPr lang="en-US" b="1" dirty="0">
                <a:solidFill>
                  <a:srgbClr val="F5844C"/>
                </a:solidFill>
                <a:highlight>
                  <a:srgbClr val="FFFFFF"/>
                </a:highlight>
                <a:latin typeface="Consolas" panose="020B0609020204030204" pitchFamily="49" charset="0"/>
              </a:rPr>
              <a:t> sign</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a:t>
            </a:r>
            <a:r>
              <a:rPr lang="en-US" b="1" dirty="0">
                <a:solidFill>
                  <a:srgbClr val="000096"/>
                </a:solidFill>
                <a:highlight>
                  <a:srgbClr val="FFFFFF"/>
                </a:highlight>
                <a:latin typeface="Consolas" panose="020B0609020204030204" pitchFamily="49" charset="0"/>
              </a:rPr>
              <a:t>&lt;/tv&gt; </a:t>
            </a:r>
          </a:p>
          <a:p>
            <a:r>
              <a:rPr lang="en-US" b="1" dirty="0">
                <a:solidFill>
                  <a:srgbClr val="000096"/>
                </a:solidFill>
                <a:highlight>
                  <a:srgbClr val="FFFFFF"/>
                </a:highlight>
                <a:sym typeface="Wingdings" panose="05000000000000000000" pitchFamily="2" charset="2"/>
              </a:rPr>
              <a:t>   ≤ 1 cm (0.39 in)</a:t>
            </a:r>
            <a:br>
              <a:rPr lang="en-US" dirty="0">
                <a:solidFill>
                  <a:srgbClr val="000000"/>
                </a:solidFill>
                <a:highlight>
                  <a:srgbClr val="FFFFFF"/>
                </a:highlight>
              </a:rPr>
            </a:br>
            <a:endParaRPr lang="en-US" dirty="0"/>
          </a:p>
        </p:txBody>
      </p:sp>
      <p:sp>
        <p:nvSpPr>
          <p:cNvPr id="6" name="Text Placeholder 5">
            <a:extLst>
              <a:ext uri="{FF2B5EF4-FFF2-40B4-BE49-F238E27FC236}">
                <a16:creationId xmlns:a16="http://schemas.microsoft.com/office/drawing/2014/main" id="{722ED243-00CF-4648-B664-EDDCFC8C852E}"/>
              </a:ext>
            </a:extLst>
          </p:cNvPr>
          <p:cNvSpPr>
            <a:spLocks noGrp="1"/>
          </p:cNvSpPr>
          <p:nvPr>
            <p:ph type="body" sz="quarter" idx="18"/>
          </p:nvPr>
        </p:nvSpPr>
        <p:spPr/>
        <p:txBody>
          <a:bodyPr/>
          <a:lstStyle/>
          <a:p>
            <a:endParaRPr lang="en-US"/>
          </a:p>
        </p:txBody>
      </p:sp>
      <p:sp>
        <p:nvSpPr>
          <p:cNvPr id="8" name="TextBox 7">
            <a:extLst>
              <a:ext uri="{FF2B5EF4-FFF2-40B4-BE49-F238E27FC236}">
                <a16:creationId xmlns:a16="http://schemas.microsoft.com/office/drawing/2014/main" id="{5773DF5C-CF56-4832-9F8E-44D9485610F9}"/>
              </a:ext>
            </a:extLst>
          </p:cNvPr>
          <p:cNvSpPr txBox="1"/>
          <p:nvPr/>
        </p:nvSpPr>
        <p:spPr>
          <a:xfrm>
            <a:off x="7239786" y="2526384"/>
            <a:ext cx="4044099"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t>System can also be globally set with a parameter. </a:t>
            </a:r>
          </a:p>
          <a:p>
            <a:pPr marL="285750" indent="-285750">
              <a:buFont typeface="Wingdings" panose="05000000000000000000" pitchFamily="2" charset="2"/>
              <a:buChar char="§"/>
            </a:pPr>
            <a:r>
              <a:rPr lang="en-US" dirty="0"/>
              <a:t>Attribute value overrides </a:t>
            </a:r>
            <a:r>
              <a:rPr lang="en-US"/>
              <a:t>global setting.</a:t>
            </a:r>
            <a:endParaRPr lang="en-US" dirty="0"/>
          </a:p>
        </p:txBody>
      </p:sp>
    </p:spTree>
    <p:extLst>
      <p:ext uri="{BB962C8B-B14F-4D97-AF65-F5344CB8AC3E}">
        <p14:creationId xmlns:p14="http://schemas.microsoft.com/office/powerpoint/2010/main" val="379027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26BD76-9720-4CAA-AAF3-3DC867A04793}"/>
              </a:ext>
            </a:extLst>
          </p:cNvPr>
          <p:cNvSpPr>
            <a:spLocks noGrp="1"/>
          </p:cNvSpPr>
          <p:nvPr>
            <p:ph type="title"/>
          </p:nvPr>
        </p:nvSpPr>
        <p:spPr/>
        <p:txBody>
          <a:bodyPr/>
          <a:lstStyle/>
          <a:p>
            <a:r>
              <a:rPr lang="en-US" dirty="0"/>
              <a:t>&lt;tv-range&gt;</a:t>
            </a:r>
          </a:p>
        </p:txBody>
      </p:sp>
      <p:sp>
        <p:nvSpPr>
          <p:cNvPr id="5" name="Content Placeholder 4">
            <a:extLst>
              <a:ext uri="{FF2B5EF4-FFF2-40B4-BE49-F238E27FC236}">
                <a16:creationId xmlns:a16="http://schemas.microsoft.com/office/drawing/2014/main" id="{49FC8CCA-1100-424B-BF95-9BC10E12ABCE}"/>
              </a:ext>
            </a:extLst>
          </p:cNvPr>
          <p:cNvSpPr>
            <a:spLocks noGrp="1"/>
          </p:cNvSpPr>
          <p:nvPr>
            <p:ph idx="1"/>
          </p:nvPr>
        </p:nvSpPr>
        <p:spPr/>
        <p:txBody>
          <a:bodyPr>
            <a:normAutofit/>
          </a:bodyPr>
          <a:lstStyle/>
          <a:p>
            <a:r>
              <a:rPr lang="en-US" b="1" dirty="0">
                <a:solidFill>
                  <a:srgbClr val="000096"/>
                </a:solidFill>
                <a:highlight>
                  <a:srgbClr val="FFFFFF"/>
                </a:highlight>
                <a:latin typeface="Consolas" panose="020B0609020204030204" pitchFamily="49" charset="0"/>
              </a:rPr>
              <a:t>&lt;tv-range</a:t>
            </a:r>
            <a:r>
              <a:rPr lang="en-US" b="1" dirty="0">
                <a:solidFill>
                  <a:srgbClr val="F5844C"/>
                </a:solidFill>
                <a:highlight>
                  <a:srgbClr val="FFFFFF"/>
                </a:highlight>
                <a:latin typeface="Consolas" panose="020B0609020204030204" pitchFamily="49" charset="0"/>
              </a:rPr>
              <a:t> separator</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a:solidFill>
                  <a:srgbClr val="000096"/>
                </a:solidFill>
                <a:highlight>
                  <a:srgbClr val="FFFFFF"/>
                </a:highlight>
                <a:latin typeface="Consolas" panose="020B0609020204030204" pitchFamily="49" charset="0"/>
              </a:rPr>
              <a:t>&gt;</a:t>
            </a:r>
            <a:br>
              <a:rPr lang="en-US" b="1" dirty="0">
                <a:solidFill>
                  <a:srgbClr val="000000"/>
                </a:solidFill>
                <a:highlight>
                  <a:srgbClr val="FFFFFF"/>
                </a:highlight>
                <a:latin typeface="Consolas" panose="020B0609020204030204" pitchFamily="49" charset="0"/>
              </a:rPr>
            </a:br>
            <a:r>
              <a:rPr lang="en-US" b="1" dirty="0">
                <a:solidFill>
                  <a:srgbClr val="000000"/>
                </a:solidFill>
                <a:highlight>
                  <a:srgbClr val="FFFFFF"/>
                </a:highlight>
                <a:latin typeface="Consolas" panose="020B0609020204030204" pitchFamily="49" charset="0"/>
              </a:rPr>
              <a:t>  </a:t>
            </a:r>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a:t>
            </a:r>
            <a:r>
              <a:rPr lang="en-US" b="1" dirty="0">
                <a:solidFill>
                  <a:srgbClr val="993300"/>
                </a:solidFill>
                <a:highlight>
                  <a:srgbClr val="FFFFFF"/>
                </a:highlight>
                <a:latin typeface="Consolas" panose="020B0609020204030204" pitchFamily="49" charset="0"/>
              </a:rPr>
              <a:t>"</a:t>
            </a:r>
            <a:r>
              <a:rPr lang="en-US" b="1" dirty="0">
                <a:solidFill>
                  <a:srgbClr val="F5844C"/>
                </a:solidFill>
                <a:highlight>
                  <a:srgbClr val="FFFFFF"/>
                </a:highlight>
                <a:latin typeface="Consolas" panose="020B0609020204030204" pitchFamily="49" charset="0"/>
              </a:rPr>
              <a:t> show-unit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"no"</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a:t>
            </a:r>
            <a:r>
              <a:rPr lang="en-US" b="1" dirty="0">
                <a:solidFill>
                  <a:srgbClr val="000096"/>
                </a:solidFill>
                <a:highlight>
                  <a:srgbClr val="FFFFFF"/>
                </a:highlight>
                <a:latin typeface="Consolas" panose="020B0609020204030204" pitchFamily="49" charset="0"/>
              </a:rPr>
              <a:t>&lt;/tv&gt;</a:t>
            </a:r>
            <a:br>
              <a:rPr lang="en-US" b="1" dirty="0">
                <a:solidFill>
                  <a:srgbClr val="000000"/>
                </a:solidFill>
                <a:highlight>
                  <a:srgbClr val="FFFFFF"/>
                </a:highlight>
                <a:latin typeface="Consolas" panose="020B0609020204030204" pitchFamily="49" charset="0"/>
              </a:rPr>
            </a:br>
            <a:r>
              <a:rPr lang="en-US" b="1" dirty="0">
                <a:solidFill>
                  <a:srgbClr val="000000"/>
                </a:solidFill>
                <a:highlight>
                  <a:srgbClr val="FFFFFF"/>
                </a:highlight>
                <a:latin typeface="Consolas" panose="020B0609020204030204" pitchFamily="49" charset="0"/>
              </a:rPr>
              <a:t>  </a:t>
            </a:r>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a:t>
            </a:r>
            <a:r>
              <a:rPr lang="en-US" b="1" dirty="0">
                <a:solidFill>
                  <a:srgbClr val="993300"/>
                </a:solidFill>
                <a:highlight>
                  <a:srgbClr val="FFFFFF"/>
                </a:highlight>
                <a:latin typeface="Consolas" panose="020B0609020204030204" pitchFamily="49" charset="0"/>
              </a:rPr>
              <a:t>"</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2</a:t>
            </a:r>
            <a:r>
              <a:rPr lang="en-US" b="1" dirty="0">
                <a:solidFill>
                  <a:srgbClr val="000096"/>
                </a:solidFill>
                <a:highlight>
                  <a:srgbClr val="FFFFFF"/>
                </a:highlight>
                <a:latin typeface="Consolas" panose="020B0609020204030204" pitchFamily="49" charset="0"/>
              </a:rPr>
              <a:t>&lt;/tv&gt;</a:t>
            </a:r>
            <a:br>
              <a:rPr lang="en-US" b="1" dirty="0">
                <a:solidFill>
                  <a:srgbClr val="000000"/>
                </a:solidFill>
                <a:highlight>
                  <a:srgbClr val="FFFFFF"/>
                </a:highlight>
                <a:latin typeface="Consolas" panose="020B0609020204030204" pitchFamily="49" charset="0"/>
              </a:rPr>
            </a:br>
            <a:r>
              <a:rPr lang="en-US" b="1" dirty="0">
                <a:solidFill>
                  <a:srgbClr val="000096"/>
                </a:solidFill>
                <a:highlight>
                  <a:srgbClr val="FFFFFF"/>
                </a:highlight>
                <a:latin typeface="Consolas" panose="020B0609020204030204" pitchFamily="49" charset="0"/>
              </a:rPr>
              <a:t>&lt;/tv-range&gt;</a:t>
            </a:r>
          </a:p>
          <a:p>
            <a:pPr marL="285750" indent="-285750">
              <a:buFont typeface="Wingdings" panose="05000000000000000000" pitchFamily="2" charset="2"/>
              <a:buChar char="à"/>
            </a:pPr>
            <a:r>
              <a:rPr lang="en-US" b="1" dirty="0">
                <a:solidFill>
                  <a:srgbClr val="000096"/>
                </a:solidFill>
                <a:highlight>
                  <a:srgbClr val="FFFFFF"/>
                </a:highlight>
                <a:sym typeface="Wingdings" panose="05000000000000000000" pitchFamily="2" charset="2"/>
              </a:rPr>
              <a:t>1 ... 2 cm</a:t>
            </a:r>
            <a:endParaRPr lang="en-US" b="1" dirty="0">
              <a:solidFill>
                <a:srgbClr val="000000"/>
              </a:solidFill>
              <a:highlight>
                <a:srgbClr val="FFFFFF"/>
              </a:highlight>
              <a:sym typeface="Wingdings" panose="05000000000000000000" pitchFamily="2" charset="2"/>
            </a:endParaRPr>
          </a:p>
          <a:p>
            <a:pPr marL="285750" indent="-285750">
              <a:buFont typeface="Wingdings" panose="05000000000000000000" pitchFamily="2" charset="2"/>
              <a:buChar char="à"/>
            </a:pPr>
            <a:endParaRPr lang="en-US" b="1" dirty="0">
              <a:solidFill>
                <a:srgbClr val="000000"/>
              </a:solidFill>
              <a:highlight>
                <a:srgbClr val="FFFFFF"/>
              </a:highlight>
              <a:sym typeface="Wingdings" panose="05000000000000000000" pitchFamily="2" charset="2"/>
            </a:endParaRPr>
          </a:p>
          <a:p>
            <a:r>
              <a:rPr lang="en-US" b="1" dirty="0">
                <a:solidFill>
                  <a:srgbClr val="000096"/>
                </a:solidFill>
                <a:highlight>
                  <a:srgbClr val="FFFFFF"/>
                </a:highlight>
                <a:latin typeface="Consolas" panose="020B0609020204030204" pitchFamily="49" charset="0"/>
              </a:rPr>
              <a:t>&lt;tv-range</a:t>
            </a:r>
            <a:r>
              <a:rPr lang="en-US" b="1" dirty="0">
                <a:solidFill>
                  <a:srgbClr val="F5844C"/>
                </a:solidFill>
                <a:highlight>
                  <a:srgbClr val="FFFFFF"/>
                </a:highlight>
                <a:latin typeface="Consolas" panose="020B0609020204030204" pitchFamily="49" charset="0"/>
              </a:rPr>
              <a:t> separator</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dirty="0">
                <a:solidFill>
                  <a:srgbClr val="993300"/>
                </a:solidFill>
                <a:highlight>
                  <a:srgbClr val="FFFFFF"/>
                </a:highlight>
              </a:rPr>
              <a:t>×</a:t>
            </a:r>
            <a:r>
              <a:rPr lang="en-US" b="1" dirty="0">
                <a:solidFill>
                  <a:srgbClr val="993300"/>
                </a:solidFill>
                <a:highlight>
                  <a:srgbClr val="FFFFFF"/>
                </a:highlight>
                <a:latin typeface="Consolas" panose="020B0609020204030204" pitchFamily="49" charset="0"/>
              </a:rPr>
              <a:t>"</a:t>
            </a:r>
            <a:r>
              <a:rPr lang="en-US" b="1" dirty="0">
                <a:solidFill>
                  <a:srgbClr val="000096"/>
                </a:solidFill>
                <a:highlight>
                  <a:srgbClr val="FFFFFF"/>
                </a:highlight>
                <a:latin typeface="Consolas" panose="020B0609020204030204" pitchFamily="49" charset="0"/>
              </a:rPr>
              <a:t>&gt;</a:t>
            </a:r>
            <a:br>
              <a:rPr lang="en-US" b="1" dirty="0">
                <a:solidFill>
                  <a:srgbClr val="000000"/>
                </a:solidFill>
                <a:highlight>
                  <a:srgbClr val="FFFFFF"/>
                </a:highlight>
                <a:latin typeface="Consolas" panose="020B0609020204030204" pitchFamily="49" charset="0"/>
              </a:rPr>
            </a:br>
            <a:r>
              <a:rPr lang="en-US" b="1" dirty="0">
                <a:solidFill>
                  <a:srgbClr val="000000"/>
                </a:solidFill>
                <a:highlight>
                  <a:srgbClr val="FFFFFF"/>
                </a:highlight>
                <a:latin typeface="Consolas" panose="020B0609020204030204" pitchFamily="49" charset="0"/>
              </a:rPr>
              <a:t>  </a:t>
            </a:r>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a:t>
            </a:r>
            <a:r>
              <a:rPr lang="en-US" b="1" dirty="0">
                <a:solidFill>
                  <a:srgbClr val="993300"/>
                </a:solidFill>
                <a:highlight>
                  <a:srgbClr val="FFFFFF"/>
                </a:highlight>
                <a:latin typeface="Consolas" panose="020B0609020204030204" pitchFamily="49" charset="0"/>
              </a:rPr>
              <a:t>"</a:t>
            </a:r>
            <a:r>
              <a:rPr lang="en-US" b="1" dirty="0">
                <a:solidFill>
                  <a:srgbClr val="F5844C"/>
                </a:solidFill>
                <a:highlight>
                  <a:srgbClr val="FFFFFF"/>
                </a:highlight>
                <a:latin typeface="Consolas" panose="020B0609020204030204" pitchFamily="49" charset="0"/>
              </a:rPr>
              <a:t> show-unit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"no"</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10</a:t>
            </a:r>
            <a:r>
              <a:rPr lang="en-US" b="1" dirty="0">
                <a:solidFill>
                  <a:srgbClr val="000096"/>
                </a:solidFill>
                <a:highlight>
                  <a:srgbClr val="FFFFFF"/>
                </a:highlight>
                <a:latin typeface="Consolas" panose="020B0609020204030204" pitchFamily="49" charset="0"/>
              </a:rPr>
              <a:t>&lt;/tv&gt;</a:t>
            </a:r>
            <a:br>
              <a:rPr lang="en-US" b="1" dirty="0">
                <a:solidFill>
                  <a:srgbClr val="000000"/>
                </a:solidFill>
                <a:highlight>
                  <a:srgbClr val="FFFFFF"/>
                </a:highlight>
                <a:latin typeface="Consolas" panose="020B0609020204030204" pitchFamily="49" charset="0"/>
              </a:rPr>
            </a:br>
            <a:r>
              <a:rPr lang="en-US" b="1" dirty="0">
                <a:solidFill>
                  <a:srgbClr val="000000"/>
                </a:solidFill>
                <a:highlight>
                  <a:srgbClr val="FFFFFF"/>
                </a:highlight>
                <a:latin typeface="Consolas" panose="020B0609020204030204" pitchFamily="49" charset="0"/>
              </a:rPr>
              <a:t>  </a:t>
            </a:r>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a:t>
            </a:r>
            <a:r>
              <a:rPr lang="en-US" b="1" dirty="0">
                <a:solidFill>
                  <a:srgbClr val="993300"/>
                </a:solidFill>
                <a:highlight>
                  <a:srgbClr val="FFFFFF"/>
                </a:highlight>
                <a:latin typeface="Consolas" panose="020B0609020204030204" pitchFamily="49" charset="0"/>
              </a:rPr>
              <a:t>"</a:t>
            </a:r>
            <a:r>
              <a:rPr lang="en-US" b="1" dirty="0">
                <a:solidFill>
                  <a:srgbClr val="F5844C"/>
                </a:solidFill>
                <a:highlight>
                  <a:srgbClr val="FFFFFF"/>
                </a:highlight>
                <a:latin typeface="Consolas" panose="020B0609020204030204" pitchFamily="49" charset="0"/>
              </a:rPr>
              <a:t> show-unit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"no"</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20</a:t>
            </a:r>
            <a:r>
              <a:rPr lang="en-US" b="1" dirty="0">
                <a:solidFill>
                  <a:srgbClr val="000096"/>
                </a:solidFill>
                <a:highlight>
                  <a:srgbClr val="FFFFFF"/>
                </a:highlight>
                <a:latin typeface="Consolas" panose="020B0609020204030204" pitchFamily="49" charset="0"/>
              </a:rPr>
              <a:t>&lt;/tv&gt;</a:t>
            </a:r>
            <a:br>
              <a:rPr lang="en-US" b="1" dirty="0">
                <a:solidFill>
                  <a:srgbClr val="000000"/>
                </a:solidFill>
                <a:highlight>
                  <a:srgbClr val="FFFFFF"/>
                </a:highlight>
                <a:latin typeface="Consolas" panose="020B0609020204030204" pitchFamily="49" charset="0"/>
              </a:rPr>
            </a:br>
            <a:r>
              <a:rPr lang="en-US" b="1" dirty="0">
                <a:solidFill>
                  <a:srgbClr val="000000"/>
                </a:solidFill>
                <a:highlight>
                  <a:srgbClr val="FFFFFF"/>
                </a:highlight>
                <a:latin typeface="Consolas" panose="020B0609020204030204" pitchFamily="49" charset="0"/>
              </a:rPr>
              <a:t>  </a:t>
            </a:r>
            <a:r>
              <a:rPr lang="en-US" b="1" dirty="0">
                <a:solidFill>
                  <a:srgbClr val="000096"/>
                </a:solidFill>
                <a:highlight>
                  <a:srgbClr val="FFFFFF"/>
                </a:highlight>
                <a:latin typeface="Consolas" panose="020B0609020204030204" pitchFamily="49" charset="0"/>
              </a:rPr>
              <a:t>&lt;tv</a:t>
            </a:r>
            <a:r>
              <a:rPr lang="en-US" b="1" dirty="0">
                <a:solidFill>
                  <a:srgbClr val="F5844C"/>
                </a:solidFill>
                <a:highlight>
                  <a:srgbClr val="FFFFFF"/>
                </a:highlight>
                <a:latin typeface="Consolas" panose="020B0609020204030204" pitchFamily="49" charset="0"/>
              </a:rPr>
              <a:t> unit</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"cm"</a:t>
            </a:r>
            <a:r>
              <a:rPr lang="en-US" b="1" dirty="0">
                <a:solidFill>
                  <a:srgbClr val="F5844C"/>
                </a:solidFill>
                <a:highlight>
                  <a:srgbClr val="FFFFFF"/>
                </a:highlight>
                <a:latin typeface="Consolas" panose="020B0609020204030204" pitchFamily="49" charset="0"/>
              </a:rPr>
              <a:t> system</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a:t>
            </a:r>
            <a:r>
              <a:rPr lang="en-US" b="1" dirty="0" err="1">
                <a:solidFill>
                  <a:srgbClr val="993300"/>
                </a:solidFill>
                <a:highlight>
                  <a:srgbClr val="FFFFFF"/>
                </a:highlight>
                <a:latin typeface="Consolas" panose="020B0609020204030204" pitchFamily="49" charset="0"/>
              </a:rPr>
              <a:t>si</a:t>
            </a:r>
            <a:r>
              <a:rPr lang="en-US" b="1" dirty="0">
                <a:solidFill>
                  <a:srgbClr val="993300"/>
                </a:solidFill>
                <a:highlight>
                  <a:srgbClr val="FFFFFF"/>
                </a:highlight>
                <a:latin typeface="Consolas" panose="020B0609020204030204" pitchFamily="49" charset="0"/>
              </a:rPr>
              <a:t>"</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30</a:t>
            </a:r>
            <a:r>
              <a:rPr lang="en-US" b="1" dirty="0">
                <a:solidFill>
                  <a:srgbClr val="000096"/>
                </a:solidFill>
                <a:highlight>
                  <a:srgbClr val="FFFFFF"/>
                </a:highlight>
                <a:latin typeface="Consolas" panose="020B0609020204030204" pitchFamily="49" charset="0"/>
              </a:rPr>
              <a:t>&lt;/tv&gt;</a:t>
            </a:r>
            <a:br>
              <a:rPr lang="en-US" b="1" dirty="0">
                <a:solidFill>
                  <a:srgbClr val="000000"/>
                </a:solidFill>
                <a:highlight>
                  <a:srgbClr val="FFFFFF"/>
                </a:highlight>
                <a:latin typeface="Consolas" panose="020B0609020204030204" pitchFamily="49" charset="0"/>
              </a:rPr>
            </a:br>
            <a:r>
              <a:rPr lang="en-US" b="1" dirty="0">
                <a:solidFill>
                  <a:srgbClr val="000096"/>
                </a:solidFill>
                <a:highlight>
                  <a:srgbClr val="FFFFFF"/>
                </a:highlight>
                <a:latin typeface="Consolas" panose="020B0609020204030204" pitchFamily="49" charset="0"/>
              </a:rPr>
              <a:t>&lt;/tv-range&gt;</a:t>
            </a:r>
          </a:p>
          <a:p>
            <a:pPr marL="285750" indent="-285750">
              <a:buFont typeface="Wingdings" panose="05000000000000000000" pitchFamily="2" charset="2"/>
              <a:buChar char="à"/>
            </a:pPr>
            <a:r>
              <a:rPr lang="en-US" b="1" dirty="0">
                <a:solidFill>
                  <a:srgbClr val="000096"/>
                </a:solidFill>
                <a:highlight>
                  <a:srgbClr val="FFFFFF"/>
                </a:highlight>
                <a:sym typeface="Wingdings" panose="05000000000000000000" pitchFamily="2" charset="2"/>
              </a:rPr>
              <a:t>10 × 20 × 30 cm</a:t>
            </a:r>
            <a:endParaRPr lang="en-US" b="1" dirty="0">
              <a:solidFill>
                <a:srgbClr val="000000"/>
              </a:solidFill>
              <a:highlight>
                <a:srgbClr val="FFFFFF"/>
              </a:highlight>
              <a:sym typeface="Wingdings" panose="05000000000000000000" pitchFamily="2" charset="2"/>
            </a:endParaRPr>
          </a:p>
        </p:txBody>
      </p:sp>
      <p:sp>
        <p:nvSpPr>
          <p:cNvPr id="6" name="Text Placeholder 5">
            <a:extLst>
              <a:ext uri="{FF2B5EF4-FFF2-40B4-BE49-F238E27FC236}">
                <a16:creationId xmlns:a16="http://schemas.microsoft.com/office/drawing/2014/main" id="{722ED243-00CF-4648-B664-EDDCFC8C852E}"/>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24537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402D0-36E5-4192-9A59-56328BE43ECF}"/>
              </a:ext>
            </a:extLst>
          </p:cNvPr>
          <p:cNvSpPr>
            <a:spLocks noGrp="1"/>
          </p:cNvSpPr>
          <p:nvPr>
            <p:ph type="title"/>
          </p:nvPr>
        </p:nvSpPr>
        <p:spPr>
          <a:xfrm>
            <a:off x="1956000" y="2985802"/>
            <a:ext cx="8280000" cy="443198"/>
          </a:xfrm>
        </p:spPr>
        <p:txBody>
          <a:bodyPr/>
          <a:lstStyle/>
          <a:p>
            <a:r>
              <a:rPr lang="en-US" dirty="0"/>
              <a:t>Decimal separator</a:t>
            </a:r>
          </a:p>
        </p:txBody>
      </p:sp>
      <p:sp>
        <p:nvSpPr>
          <p:cNvPr id="6" name="Text Placeholder 5">
            <a:extLst>
              <a:ext uri="{FF2B5EF4-FFF2-40B4-BE49-F238E27FC236}">
                <a16:creationId xmlns:a16="http://schemas.microsoft.com/office/drawing/2014/main" id="{D6897D7B-F294-4469-BD7F-590B6A9B28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880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2F88A9-9E5F-4C60-B66A-9ED7DBBA264A}"/>
              </a:ext>
            </a:extLst>
          </p:cNvPr>
          <p:cNvSpPr>
            <a:spLocks noGrp="1"/>
          </p:cNvSpPr>
          <p:nvPr>
            <p:ph type="title"/>
          </p:nvPr>
        </p:nvSpPr>
        <p:spPr/>
        <p:txBody>
          <a:bodyPr/>
          <a:lstStyle/>
          <a:p>
            <a:r>
              <a:rPr lang="en-US" dirty="0"/>
              <a:t>Decimal Separator</a:t>
            </a:r>
          </a:p>
        </p:txBody>
      </p:sp>
      <p:sp>
        <p:nvSpPr>
          <p:cNvPr id="5" name="Content Placeholder 4">
            <a:extLst>
              <a:ext uri="{FF2B5EF4-FFF2-40B4-BE49-F238E27FC236}">
                <a16:creationId xmlns:a16="http://schemas.microsoft.com/office/drawing/2014/main" id="{FB116E00-6959-4012-B01F-74C74A75AA75}"/>
              </a:ext>
            </a:extLst>
          </p:cNvPr>
          <p:cNvSpPr>
            <a:spLocks noGrp="1"/>
          </p:cNvSpPr>
          <p:nvPr>
            <p:ph idx="1"/>
          </p:nvPr>
        </p:nvSpPr>
        <p:spPr/>
        <p:txBody>
          <a:bodyPr/>
          <a:lstStyle/>
          <a:p>
            <a:r>
              <a:rPr lang="en-US" dirty="0"/>
              <a:t>Decimal separator is automatically detected by validating the closest @xml:lang.</a:t>
            </a:r>
          </a:p>
        </p:txBody>
      </p:sp>
      <p:sp>
        <p:nvSpPr>
          <p:cNvPr id="6" name="Text Placeholder 5">
            <a:extLst>
              <a:ext uri="{FF2B5EF4-FFF2-40B4-BE49-F238E27FC236}">
                <a16:creationId xmlns:a16="http://schemas.microsoft.com/office/drawing/2014/main" id="{61DFC5BF-4E87-4984-BB83-9D6210449B5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22831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1A25E8-50C2-42A5-B150-96DBB535FEFD}"/>
              </a:ext>
            </a:extLst>
          </p:cNvPr>
          <p:cNvSpPr>
            <a:spLocks noGrp="1"/>
          </p:cNvSpPr>
          <p:nvPr>
            <p:ph type="title"/>
          </p:nvPr>
        </p:nvSpPr>
        <p:spPr>
          <a:xfrm>
            <a:off x="1956000" y="2985802"/>
            <a:ext cx="8280000" cy="443198"/>
          </a:xfrm>
        </p:spPr>
        <p:txBody>
          <a:bodyPr/>
          <a:lstStyle/>
          <a:p>
            <a:r>
              <a:rPr lang="en-US" dirty="0"/>
              <a:t>Decimal places</a:t>
            </a:r>
          </a:p>
        </p:txBody>
      </p:sp>
      <p:sp>
        <p:nvSpPr>
          <p:cNvPr id="6" name="Text Placeholder 5">
            <a:extLst>
              <a:ext uri="{FF2B5EF4-FFF2-40B4-BE49-F238E27FC236}">
                <a16:creationId xmlns:a16="http://schemas.microsoft.com/office/drawing/2014/main" id="{05610831-3283-4EC0-B155-0BEA9F49E8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0240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DDCED-E77B-4B6B-91DB-6DEE12021662}"/>
              </a:ext>
            </a:extLst>
          </p:cNvPr>
          <p:cNvSpPr>
            <a:spLocks noGrp="1"/>
          </p:cNvSpPr>
          <p:nvPr>
            <p:ph type="title"/>
          </p:nvPr>
        </p:nvSpPr>
        <p:spPr/>
        <p:txBody>
          <a:bodyPr/>
          <a:lstStyle/>
          <a:p>
            <a:r>
              <a:rPr lang="en-US" dirty="0"/>
              <a:t>Decimal places</a:t>
            </a:r>
          </a:p>
        </p:txBody>
      </p:sp>
      <p:sp>
        <p:nvSpPr>
          <p:cNvPr id="5" name="Content Placeholder 4">
            <a:extLst>
              <a:ext uri="{FF2B5EF4-FFF2-40B4-BE49-F238E27FC236}">
                <a16:creationId xmlns:a16="http://schemas.microsoft.com/office/drawing/2014/main" id="{0841575D-6128-4E46-B666-DF7FE2458F2D}"/>
              </a:ext>
            </a:extLst>
          </p:cNvPr>
          <p:cNvSpPr>
            <a:spLocks noGrp="1"/>
          </p:cNvSpPr>
          <p:nvPr>
            <p:ph idx="1"/>
          </p:nvPr>
        </p:nvSpPr>
        <p:spPr/>
        <p:txBody>
          <a:bodyPr/>
          <a:lstStyle/>
          <a:p>
            <a:r>
              <a:rPr lang="en-US" dirty="0"/>
              <a:t>Decimal places can be defined via format-number patterns. They are read from DITA-OT variable files.</a:t>
            </a:r>
          </a:p>
          <a:p>
            <a:r>
              <a:rPr lang="en-US" b="1" dirty="0">
                <a:solidFill>
                  <a:srgbClr val="000096"/>
                </a:solidFill>
                <a:highlight>
                  <a:srgbClr val="FFFFFF"/>
                </a:highlight>
                <a:latin typeface="Consolas" panose="020B0609020204030204" pitchFamily="49" charset="0"/>
              </a:rPr>
              <a:t>&lt;variable</a:t>
            </a:r>
            <a:r>
              <a:rPr lang="en-US" b="1" dirty="0">
                <a:solidFill>
                  <a:srgbClr val="F5844C"/>
                </a:solidFill>
                <a:highlight>
                  <a:srgbClr val="FFFFFF"/>
                </a:highlight>
                <a:latin typeface="Consolas" panose="020B0609020204030204" pitchFamily="49" charset="0"/>
              </a:rPr>
              <a:t> id</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"T"</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#,###0.00</a:t>
            </a:r>
            <a:r>
              <a:rPr lang="en-US" b="1" dirty="0">
                <a:solidFill>
                  <a:srgbClr val="000096"/>
                </a:solidFill>
                <a:highlight>
                  <a:srgbClr val="FFFFFF"/>
                </a:highlight>
                <a:latin typeface="Consolas" panose="020B0609020204030204" pitchFamily="49" charset="0"/>
              </a:rPr>
              <a:t>&lt;/variable&gt;</a:t>
            </a:r>
            <a:r>
              <a:rPr lang="en-US" b="1" dirty="0">
                <a:solidFill>
                  <a:srgbClr val="000000"/>
                </a:solidFill>
                <a:highlight>
                  <a:srgbClr val="FFFFFF"/>
                </a:highlight>
                <a:latin typeface="Consolas" panose="020B0609020204030204" pitchFamily="49" charset="0"/>
              </a:rPr>
              <a:t> </a:t>
            </a:r>
            <a:r>
              <a:rPr lang="en-US" b="1" dirty="0">
                <a:solidFill>
                  <a:srgbClr val="006400"/>
                </a:solidFill>
                <a:highlight>
                  <a:srgbClr val="FFFFFF"/>
                </a:highlight>
                <a:latin typeface="Consolas" panose="020B0609020204030204" pitchFamily="49" charset="0"/>
              </a:rPr>
              <a:t>&lt;!-- Tesla --&gt;</a:t>
            </a:r>
            <a:br>
              <a:rPr lang="en-US" b="1" dirty="0">
                <a:solidFill>
                  <a:srgbClr val="000000"/>
                </a:solidFill>
                <a:highlight>
                  <a:srgbClr val="FFFFFF"/>
                </a:highlight>
                <a:latin typeface="Consolas" panose="020B0609020204030204" pitchFamily="49" charset="0"/>
              </a:rPr>
            </a:br>
            <a:r>
              <a:rPr lang="en-US" b="1" dirty="0">
                <a:solidFill>
                  <a:srgbClr val="000096"/>
                </a:solidFill>
                <a:highlight>
                  <a:srgbClr val="FFFFFF"/>
                </a:highlight>
                <a:latin typeface="Consolas" panose="020B0609020204030204" pitchFamily="49" charset="0"/>
              </a:rPr>
              <a:t>&lt;variable</a:t>
            </a:r>
            <a:r>
              <a:rPr lang="en-US" b="1" dirty="0">
                <a:solidFill>
                  <a:srgbClr val="F5844C"/>
                </a:solidFill>
                <a:highlight>
                  <a:srgbClr val="FFFFFF"/>
                </a:highlight>
                <a:latin typeface="Consolas" panose="020B0609020204030204" pitchFamily="49" charset="0"/>
              </a:rPr>
              <a:t> id</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"V"</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#,###0.00</a:t>
            </a:r>
            <a:r>
              <a:rPr lang="en-US" b="1" dirty="0">
                <a:solidFill>
                  <a:srgbClr val="000096"/>
                </a:solidFill>
                <a:highlight>
                  <a:srgbClr val="FFFFFF"/>
                </a:highlight>
                <a:latin typeface="Consolas" panose="020B0609020204030204" pitchFamily="49" charset="0"/>
              </a:rPr>
              <a:t>&lt;/variable&gt;</a:t>
            </a:r>
            <a:r>
              <a:rPr lang="en-US" b="1" dirty="0">
                <a:solidFill>
                  <a:srgbClr val="000000"/>
                </a:solidFill>
                <a:highlight>
                  <a:srgbClr val="FFFFFF"/>
                </a:highlight>
                <a:latin typeface="Consolas" panose="020B0609020204030204" pitchFamily="49" charset="0"/>
              </a:rPr>
              <a:t> </a:t>
            </a:r>
            <a:r>
              <a:rPr lang="en-US" b="1" dirty="0">
                <a:solidFill>
                  <a:srgbClr val="006400"/>
                </a:solidFill>
                <a:highlight>
                  <a:srgbClr val="FFFFFF"/>
                </a:highlight>
                <a:latin typeface="Consolas" panose="020B0609020204030204" pitchFamily="49" charset="0"/>
              </a:rPr>
              <a:t>&lt;!-- Volt --&gt;</a:t>
            </a:r>
            <a:br>
              <a:rPr lang="en-US" b="1" dirty="0">
                <a:solidFill>
                  <a:srgbClr val="000000"/>
                </a:solidFill>
                <a:highlight>
                  <a:srgbClr val="FFFFFF"/>
                </a:highlight>
                <a:latin typeface="Consolas" panose="020B0609020204030204" pitchFamily="49" charset="0"/>
              </a:rPr>
            </a:br>
            <a:r>
              <a:rPr lang="en-US" b="1" dirty="0">
                <a:solidFill>
                  <a:srgbClr val="000096"/>
                </a:solidFill>
                <a:highlight>
                  <a:srgbClr val="FFFFFF"/>
                </a:highlight>
                <a:latin typeface="Consolas" panose="020B0609020204030204" pitchFamily="49" charset="0"/>
              </a:rPr>
              <a:t>&lt;variable</a:t>
            </a:r>
            <a:r>
              <a:rPr lang="en-US" b="1" dirty="0">
                <a:solidFill>
                  <a:srgbClr val="F5844C"/>
                </a:solidFill>
                <a:highlight>
                  <a:srgbClr val="FFFFFF"/>
                </a:highlight>
                <a:latin typeface="Consolas" panose="020B0609020204030204" pitchFamily="49" charset="0"/>
              </a:rPr>
              <a:t> id</a:t>
            </a:r>
            <a:r>
              <a:rPr lang="en-US" b="1" dirty="0">
                <a:solidFill>
                  <a:srgbClr val="FF8040"/>
                </a:solidFill>
                <a:highlight>
                  <a:srgbClr val="FFFFFF"/>
                </a:highlight>
                <a:latin typeface="Consolas" panose="020B0609020204030204" pitchFamily="49" charset="0"/>
              </a:rPr>
              <a:t>=</a:t>
            </a:r>
            <a:r>
              <a:rPr lang="en-US" b="1" dirty="0">
                <a:solidFill>
                  <a:srgbClr val="993300"/>
                </a:solidFill>
                <a:highlight>
                  <a:srgbClr val="FFFFFF"/>
                </a:highlight>
                <a:latin typeface="Consolas" panose="020B0609020204030204" pitchFamily="49" charset="0"/>
              </a:rPr>
              <a:t>"W"</a:t>
            </a:r>
            <a:r>
              <a:rPr lang="en-US" b="1" dirty="0">
                <a:solidFill>
                  <a:srgbClr val="000096"/>
                </a:solidFill>
                <a:highlight>
                  <a:srgbClr val="FFFFFF"/>
                </a:highlight>
                <a:latin typeface="Consolas" panose="020B0609020204030204" pitchFamily="49" charset="0"/>
              </a:rPr>
              <a:t>&gt;</a:t>
            </a:r>
            <a:r>
              <a:rPr lang="en-US" b="1" dirty="0">
                <a:solidFill>
                  <a:srgbClr val="000000"/>
                </a:solidFill>
                <a:highlight>
                  <a:srgbClr val="FFFFFF"/>
                </a:highlight>
                <a:latin typeface="Consolas" panose="020B0609020204030204" pitchFamily="49" charset="0"/>
              </a:rPr>
              <a:t>#,###0.00</a:t>
            </a:r>
            <a:r>
              <a:rPr lang="en-US" b="1" dirty="0">
                <a:solidFill>
                  <a:srgbClr val="000096"/>
                </a:solidFill>
                <a:highlight>
                  <a:srgbClr val="FFFFFF"/>
                </a:highlight>
                <a:latin typeface="Consolas" panose="020B0609020204030204" pitchFamily="49" charset="0"/>
              </a:rPr>
              <a:t>&lt;/variable&gt;</a:t>
            </a:r>
            <a:r>
              <a:rPr lang="en-US" b="1" dirty="0">
                <a:solidFill>
                  <a:srgbClr val="000000"/>
                </a:solidFill>
                <a:highlight>
                  <a:srgbClr val="FFFFFF"/>
                </a:highlight>
                <a:latin typeface="Consolas" panose="020B0609020204030204" pitchFamily="49" charset="0"/>
              </a:rPr>
              <a:t> </a:t>
            </a:r>
            <a:r>
              <a:rPr lang="en-US" b="1" dirty="0">
                <a:solidFill>
                  <a:srgbClr val="006400"/>
                </a:solidFill>
                <a:highlight>
                  <a:srgbClr val="FFFFFF"/>
                </a:highlight>
                <a:latin typeface="Consolas" panose="020B0609020204030204" pitchFamily="49" charset="0"/>
              </a:rPr>
              <a:t>&lt;!-- Watt --&gt;</a:t>
            </a:r>
            <a:endParaRPr lang="en-US" b="1" dirty="0">
              <a:latin typeface="Consolas" panose="020B0609020204030204" pitchFamily="49" charset="0"/>
            </a:endParaRPr>
          </a:p>
        </p:txBody>
      </p:sp>
      <p:sp>
        <p:nvSpPr>
          <p:cNvPr id="6" name="Text Placeholder 5">
            <a:extLst>
              <a:ext uri="{FF2B5EF4-FFF2-40B4-BE49-F238E27FC236}">
                <a16:creationId xmlns:a16="http://schemas.microsoft.com/office/drawing/2014/main" id="{983D8318-1AFA-4E3A-8E64-86A513780E9A}"/>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29203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7E78A5-2908-420F-9093-D3844B910962}"/>
              </a:ext>
            </a:extLst>
          </p:cNvPr>
          <p:cNvSpPr>
            <a:spLocks noGrp="1"/>
          </p:cNvSpPr>
          <p:nvPr>
            <p:ph type="title"/>
          </p:nvPr>
        </p:nvSpPr>
        <p:spPr>
          <a:xfrm>
            <a:off x="1956000" y="2542603"/>
            <a:ext cx="8280000" cy="886397"/>
          </a:xfrm>
        </p:spPr>
        <p:txBody>
          <a:bodyPr/>
          <a:lstStyle/>
          <a:p>
            <a:r>
              <a:rPr lang="en-US" dirty="0"/>
              <a:t>Localization of technical units</a:t>
            </a:r>
          </a:p>
        </p:txBody>
      </p:sp>
      <p:sp>
        <p:nvSpPr>
          <p:cNvPr id="6" name="Text Placeholder 5">
            <a:extLst>
              <a:ext uri="{FF2B5EF4-FFF2-40B4-BE49-F238E27FC236}">
                <a16:creationId xmlns:a16="http://schemas.microsoft.com/office/drawing/2014/main" id="{54D0633C-B850-422D-BB9D-1A9AE61CED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973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783E5-56F0-4B37-8A0C-2B7B0EAF34EC}"/>
              </a:ext>
            </a:extLst>
          </p:cNvPr>
          <p:cNvSpPr>
            <a:spLocks noGrp="1"/>
          </p:cNvSpPr>
          <p:nvPr>
            <p:ph type="title"/>
          </p:nvPr>
        </p:nvSpPr>
        <p:spPr/>
        <p:txBody>
          <a:bodyPr/>
          <a:lstStyle/>
          <a:p>
            <a:r>
              <a:rPr lang="en-US" dirty="0"/>
              <a:t>Technical units</a:t>
            </a:r>
          </a:p>
        </p:txBody>
      </p:sp>
      <p:sp>
        <p:nvSpPr>
          <p:cNvPr id="6" name="Content Placeholder 5">
            <a:extLst>
              <a:ext uri="{FF2B5EF4-FFF2-40B4-BE49-F238E27FC236}">
                <a16:creationId xmlns:a16="http://schemas.microsoft.com/office/drawing/2014/main" id="{517C8765-7C72-4246-86BA-E63D08E218E7}"/>
              </a:ext>
            </a:extLst>
          </p:cNvPr>
          <p:cNvSpPr>
            <a:spLocks noGrp="1"/>
          </p:cNvSpPr>
          <p:nvPr>
            <p:ph idx="1"/>
          </p:nvPr>
        </p:nvSpPr>
        <p:spPr/>
        <p:txBody>
          <a:bodyPr>
            <a:normAutofit fontScale="92500" lnSpcReduction="10000"/>
          </a:bodyPr>
          <a:lstStyle/>
          <a:p>
            <a:r>
              <a:rPr lang="sv-SE" b="1" dirty="0">
                <a:highlight>
                  <a:srgbClr val="FFFFFF"/>
                </a:highlight>
              </a:rPr>
              <a:t>mul.xml</a:t>
            </a:r>
          </a:p>
          <a:p>
            <a:r>
              <a:rPr lang="sv-SE" dirty="0">
                <a:solidFill>
                  <a:srgbClr val="000096"/>
                </a:solidFill>
                <a:highlight>
                  <a:srgbClr val="FFFFFF"/>
                </a:highlight>
                <a:latin typeface="Consolas" panose="020B0609020204030204" pitchFamily="49" charset="0"/>
              </a:rPr>
              <a:t>&lt;vars</a:t>
            </a:r>
            <a:r>
              <a:rPr lang="sv-SE" dirty="0">
                <a:solidFill>
                  <a:srgbClr val="F5844C"/>
                </a:solidFill>
                <a:highlight>
                  <a:srgbClr val="FFFFFF"/>
                </a:highlight>
                <a:latin typeface="Consolas" panose="020B0609020204030204" pitchFamily="49" charset="0"/>
              </a:rPr>
              <a:t> xmlns</a:t>
            </a:r>
            <a:r>
              <a:rPr lang="sv-SE" dirty="0">
                <a:solidFill>
                  <a:srgbClr val="FF8040"/>
                </a:solidFill>
                <a:highlight>
                  <a:srgbClr val="FFFFFF"/>
                </a:highlight>
                <a:latin typeface="Consolas" panose="020B0609020204030204" pitchFamily="49" charset="0"/>
              </a:rPr>
              <a:t>=</a:t>
            </a:r>
            <a:r>
              <a:rPr lang="sv-SE" dirty="0">
                <a:solidFill>
                  <a:srgbClr val="993300"/>
                </a:solidFill>
                <a:highlight>
                  <a:srgbClr val="FFFFFF"/>
                </a:highlight>
                <a:latin typeface="Consolas" panose="020B0609020204030204" pitchFamily="49" charset="0"/>
              </a:rPr>
              <a:t>"http://www.idiominc.com/opentopic/vars"</a:t>
            </a:r>
            <a:r>
              <a:rPr lang="sv-SE" dirty="0">
                <a:solidFill>
                  <a:srgbClr val="000096"/>
                </a:solidFill>
                <a:highlight>
                  <a:srgbClr val="FFFFFF"/>
                </a:highlight>
                <a:latin typeface="Consolas" panose="020B0609020204030204" pitchFamily="49" charset="0"/>
              </a:rPr>
              <a:t>&gt;</a:t>
            </a:r>
          </a:p>
          <a:p>
            <a:r>
              <a:rPr lang="en-US" dirty="0">
                <a:solidFill>
                  <a:srgbClr val="000000"/>
                </a:solidFill>
                <a:highlight>
                  <a:srgbClr val="FFFFFF"/>
                </a:highlight>
                <a:latin typeface="Consolas" panose="020B0609020204030204" pitchFamily="49" charset="0"/>
              </a:rPr>
              <a:t>  </a:t>
            </a:r>
            <a:r>
              <a:rPr lang="en-US" dirty="0">
                <a:solidFill>
                  <a:srgbClr val="000096"/>
                </a:solidFill>
                <a:highlight>
                  <a:srgbClr val="FFFFFF"/>
                </a:highlight>
                <a:latin typeface="Consolas" panose="020B0609020204030204" pitchFamily="49" charset="0"/>
              </a:rPr>
              <a:t>&lt;variable</a:t>
            </a:r>
            <a:r>
              <a:rPr lang="en-US" dirty="0">
                <a:solidFill>
                  <a:srgbClr val="F5844C"/>
                </a:solidFill>
                <a:highlight>
                  <a:srgbClr val="FFFFFF"/>
                </a:highlight>
                <a:latin typeface="Consolas" panose="020B0609020204030204" pitchFamily="49" charset="0"/>
              </a:rPr>
              <a:t> id</a:t>
            </a:r>
            <a:r>
              <a:rPr lang="en-US" dirty="0">
                <a:solidFill>
                  <a:srgbClr val="FF8040"/>
                </a:solidFill>
                <a:highlight>
                  <a:srgbClr val="FFFFFF"/>
                </a:highlight>
                <a:latin typeface="Consolas" panose="020B0609020204030204" pitchFamily="49" charset="0"/>
              </a:rPr>
              <a:t>=</a:t>
            </a:r>
            <a:r>
              <a:rPr lang="en-US" dirty="0">
                <a:solidFill>
                  <a:srgbClr val="993300"/>
                </a:solidFill>
                <a:highlight>
                  <a:srgbClr val="FFFFFF"/>
                </a:highlight>
                <a:latin typeface="Consolas" panose="020B0609020204030204" pitchFamily="49" charset="0"/>
              </a:rPr>
              <a:t>"technical unit W"</a:t>
            </a:r>
            <a:r>
              <a:rPr lang="en-US" dirty="0">
                <a:solidFill>
                  <a:srgbClr val="000096"/>
                </a:solidFill>
                <a:highlight>
                  <a:srgbClr val="FFFFFF"/>
                </a:highlight>
                <a:latin typeface="Consolas" panose="020B0609020204030204" pitchFamily="49" charset="0"/>
              </a:rPr>
              <a:t>&gt;</a:t>
            </a:r>
            <a:r>
              <a:rPr lang="en-US" dirty="0">
                <a:solidFill>
                  <a:srgbClr val="000000"/>
                </a:solidFill>
                <a:highlight>
                  <a:srgbClr val="FFFFFF"/>
                </a:highlight>
                <a:latin typeface="Consolas" panose="020B0609020204030204" pitchFamily="49" charset="0"/>
              </a:rPr>
              <a:t>W</a:t>
            </a:r>
            <a:r>
              <a:rPr lang="en-US" dirty="0">
                <a:solidFill>
                  <a:srgbClr val="000096"/>
                </a:solidFill>
                <a:highlight>
                  <a:srgbClr val="FFFFFF"/>
                </a:highlight>
                <a:latin typeface="Consolas" panose="020B0609020204030204" pitchFamily="49" charset="0"/>
              </a:rPr>
              <a:t>&lt;/variable&gt;</a:t>
            </a:r>
            <a:r>
              <a:rPr lang="en-US" dirty="0">
                <a:solidFill>
                  <a:srgbClr val="000000"/>
                </a:solidFill>
                <a:highlight>
                  <a:srgbClr val="FFFFFF"/>
                </a:highlight>
                <a:latin typeface="Consolas" panose="020B0609020204030204" pitchFamily="49" charset="0"/>
              </a:rPr>
              <a:t> </a:t>
            </a:r>
            <a:r>
              <a:rPr lang="en-US" dirty="0">
                <a:solidFill>
                  <a:srgbClr val="006400"/>
                </a:solidFill>
                <a:highlight>
                  <a:srgbClr val="FFFFFF"/>
                </a:highlight>
                <a:latin typeface="Consolas" panose="020B0609020204030204" pitchFamily="49" charset="0"/>
              </a:rPr>
              <a:t>&lt;!-- Watt --&gt;</a:t>
            </a:r>
          </a:p>
          <a:p>
            <a:r>
              <a:rPr lang="sv-SE" dirty="0">
                <a:solidFill>
                  <a:srgbClr val="000096"/>
                </a:solidFill>
                <a:highlight>
                  <a:srgbClr val="FFFFFF"/>
                </a:highlight>
                <a:latin typeface="Consolas" panose="020B0609020204030204" pitchFamily="49" charset="0"/>
              </a:rPr>
              <a:t>&lt;/vars&gt;</a:t>
            </a:r>
          </a:p>
          <a:p>
            <a:endParaRPr lang="sv-SE" dirty="0">
              <a:solidFill>
                <a:srgbClr val="000096"/>
              </a:solidFill>
              <a:highlight>
                <a:srgbClr val="FFFFFF"/>
              </a:highlight>
            </a:endParaRPr>
          </a:p>
          <a:p>
            <a:r>
              <a:rPr lang="sv-SE" b="1" dirty="0">
                <a:highlight>
                  <a:srgbClr val="FFFFFF"/>
                </a:highlight>
              </a:rPr>
              <a:t>ar.xml</a:t>
            </a:r>
            <a:endParaRPr lang="sv-SE" dirty="0">
              <a:solidFill>
                <a:srgbClr val="000096"/>
              </a:solidFill>
              <a:highlight>
                <a:srgbClr val="FFFFFF"/>
              </a:highlight>
            </a:endParaRPr>
          </a:p>
          <a:p>
            <a:r>
              <a:rPr lang="sv-SE" dirty="0">
                <a:solidFill>
                  <a:srgbClr val="000096"/>
                </a:solidFill>
                <a:highlight>
                  <a:srgbClr val="FFFFFF"/>
                </a:highlight>
                <a:latin typeface="Consolas" panose="020B0609020204030204" pitchFamily="49" charset="0"/>
              </a:rPr>
              <a:t>&lt;vars</a:t>
            </a:r>
            <a:r>
              <a:rPr lang="sv-SE" dirty="0">
                <a:solidFill>
                  <a:srgbClr val="F5844C"/>
                </a:solidFill>
                <a:highlight>
                  <a:srgbClr val="FFFFFF"/>
                </a:highlight>
                <a:latin typeface="Consolas" panose="020B0609020204030204" pitchFamily="49" charset="0"/>
              </a:rPr>
              <a:t> xmlns</a:t>
            </a:r>
            <a:r>
              <a:rPr lang="sv-SE" dirty="0">
                <a:solidFill>
                  <a:srgbClr val="FF8040"/>
                </a:solidFill>
                <a:highlight>
                  <a:srgbClr val="FFFFFF"/>
                </a:highlight>
                <a:latin typeface="Consolas" panose="020B0609020204030204" pitchFamily="49" charset="0"/>
              </a:rPr>
              <a:t>=</a:t>
            </a:r>
            <a:r>
              <a:rPr lang="sv-SE" dirty="0">
                <a:solidFill>
                  <a:srgbClr val="993300"/>
                </a:solidFill>
                <a:highlight>
                  <a:srgbClr val="FFFFFF"/>
                </a:highlight>
                <a:latin typeface="Consolas" panose="020B0609020204030204" pitchFamily="49" charset="0"/>
              </a:rPr>
              <a:t>"http://www.idiominc.com/opentopic/vars"</a:t>
            </a:r>
            <a:r>
              <a:rPr lang="sv-SE" dirty="0">
                <a:solidFill>
                  <a:srgbClr val="000096"/>
                </a:solidFill>
                <a:highlight>
                  <a:srgbClr val="FFFFFF"/>
                </a:highlight>
                <a:latin typeface="Consolas" panose="020B0609020204030204" pitchFamily="49" charset="0"/>
              </a:rPr>
              <a:t>&gt;</a:t>
            </a:r>
          </a:p>
          <a:p>
            <a:r>
              <a:rPr lang="en-US" dirty="0">
                <a:solidFill>
                  <a:srgbClr val="000096"/>
                </a:solidFill>
                <a:highlight>
                  <a:srgbClr val="FFFFFF"/>
                </a:highlight>
                <a:latin typeface="Consolas" panose="020B0609020204030204" pitchFamily="49" charset="0"/>
              </a:rPr>
              <a:t>  &lt;variable</a:t>
            </a:r>
            <a:r>
              <a:rPr lang="en-US" dirty="0">
                <a:solidFill>
                  <a:srgbClr val="F5844C"/>
                </a:solidFill>
                <a:highlight>
                  <a:srgbClr val="FFFFFF"/>
                </a:highlight>
                <a:latin typeface="Consolas" panose="020B0609020204030204" pitchFamily="49" charset="0"/>
              </a:rPr>
              <a:t> id</a:t>
            </a:r>
            <a:r>
              <a:rPr lang="en-US" dirty="0">
                <a:solidFill>
                  <a:srgbClr val="FF8040"/>
                </a:solidFill>
                <a:highlight>
                  <a:srgbClr val="FFFFFF"/>
                </a:highlight>
                <a:latin typeface="Consolas" panose="020B0609020204030204" pitchFamily="49" charset="0"/>
              </a:rPr>
              <a:t>=</a:t>
            </a:r>
            <a:r>
              <a:rPr lang="en-US" dirty="0">
                <a:solidFill>
                  <a:srgbClr val="993300"/>
                </a:solidFill>
                <a:highlight>
                  <a:srgbClr val="FFFFFF"/>
                </a:highlight>
                <a:latin typeface="Consolas" panose="020B0609020204030204" pitchFamily="49" charset="0"/>
              </a:rPr>
              <a:t>"technical unit W"</a:t>
            </a:r>
            <a:r>
              <a:rPr lang="en-US" dirty="0">
                <a:solidFill>
                  <a:srgbClr val="000096"/>
                </a:solidFill>
                <a:highlight>
                  <a:srgbClr val="FFFFFF"/>
                </a:highlight>
                <a:latin typeface="Consolas" panose="020B0609020204030204" pitchFamily="49" charset="0"/>
              </a:rPr>
              <a:t>&gt;</a:t>
            </a:r>
            <a:r>
              <a:rPr lang="ar-AE" dirty="0">
                <a:solidFill>
                  <a:srgbClr val="000000"/>
                </a:solidFill>
                <a:highlight>
                  <a:srgbClr val="FFFFFF"/>
                </a:highlight>
                <a:latin typeface="Consolas" panose="020B0609020204030204" pitchFamily="49" charset="0"/>
              </a:rPr>
              <a:t> وات </a:t>
            </a:r>
            <a:r>
              <a:rPr lang="en-US" dirty="0">
                <a:solidFill>
                  <a:srgbClr val="000096"/>
                </a:solidFill>
                <a:highlight>
                  <a:srgbClr val="FFFFFF"/>
                </a:highlight>
                <a:latin typeface="Consolas" panose="020B0609020204030204" pitchFamily="49" charset="0"/>
              </a:rPr>
              <a:t>&lt;/variable&gt;</a:t>
            </a:r>
            <a:r>
              <a:rPr lang="en-US" dirty="0">
                <a:solidFill>
                  <a:srgbClr val="000000"/>
                </a:solidFill>
                <a:highlight>
                  <a:srgbClr val="FFFFFF"/>
                </a:highlight>
                <a:latin typeface="Consolas" panose="020B0609020204030204" pitchFamily="49" charset="0"/>
              </a:rPr>
              <a:t> </a:t>
            </a:r>
            <a:r>
              <a:rPr lang="en-US" dirty="0">
                <a:solidFill>
                  <a:srgbClr val="006400"/>
                </a:solidFill>
                <a:highlight>
                  <a:srgbClr val="FFFFFF"/>
                </a:highlight>
                <a:latin typeface="Consolas" panose="020B0609020204030204" pitchFamily="49" charset="0"/>
              </a:rPr>
              <a:t>&lt;!-- Watt --&gt;</a:t>
            </a:r>
          </a:p>
          <a:p>
            <a:r>
              <a:rPr lang="sv-SE" dirty="0">
                <a:solidFill>
                  <a:srgbClr val="000096"/>
                </a:solidFill>
                <a:highlight>
                  <a:srgbClr val="FFFFFF"/>
                </a:highlight>
                <a:latin typeface="Consolas" panose="020B0609020204030204" pitchFamily="49" charset="0"/>
              </a:rPr>
              <a:t>&lt;/vars&gt;</a:t>
            </a:r>
          </a:p>
          <a:p>
            <a:endParaRPr lang="sv-SE" dirty="0">
              <a:solidFill>
                <a:srgbClr val="000096"/>
              </a:solidFill>
              <a:highlight>
                <a:srgbClr val="FFFFFF"/>
              </a:highlight>
            </a:endParaRPr>
          </a:p>
          <a:p>
            <a:r>
              <a:rPr lang="sv-SE" b="1" dirty="0">
                <a:solidFill>
                  <a:srgbClr val="000096"/>
                </a:solidFill>
                <a:highlight>
                  <a:srgbClr val="FFFFFF"/>
                </a:highlight>
              </a:rPr>
              <a:t>ru</a:t>
            </a:r>
            <a:r>
              <a:rPr lang="sv-SE" b="1" dirty="0">
                <a:highlight>
                  <a:srgbClr val="FFFFFF"/>
                </a:highlight>
              </a:rPr>
              <a:t>.xml</a:t>
            </a:r>
            <a:endParaRPr lang="sv-SE" dirty="0">
              <a:solidFill>
                <a:srgbClr val="000096"/>
              </a:solidFill>
              <a:highlight>
                <a:srgbClr val="FFFFFF"/>
              </a:highlight>
            </a:endParaRPr>
          </a:p>
          <a:p>
            <a:r>
              <a:rPr lang="sv-SE" dirty="0">
                <a:solidFill>
                  <a:srgbClr val="000096"/>
                </a:solidFill>
                <a:highlight>
                  <a:srgbClr val="FFFFFF"/>
                </a:highlight>
                <a:latin typeface="Consolas" panose="020B0609020204030204" pitchFamily="49" charset="0"/>
              </a:rPr>
              <a:t>&lt;vars</a:t>
            </a:r>
            <a:r>
              <a:rPr lang="sv-SE" dirty="0">
                <a:solidFill>
                  <a:srgbClr val="F5844C"/>
                </a:solidFill>
                <a:highlight>
                  <a:srgbClr val="FFFFFF"/>
                </a:highlight>
                <a:latin typeface="Consolas" panose="020B0609020204030204" pitchFamily="49" charset="0"/>
              </a:rPr>
              <a:t> xmlns</a:t>
            </a:r>
            <a:r>
              <a:rPr lang="sv-SE" dirty="0">
                <a:solidFill>
                  <a:srgbClr val="FF8040"/>
                </a:solidFill>
                <a:highlight>
                  <a:srgbClr val="FFFFFF"/>
                </a:highlight>
                <a:latin typeface="Consolas" panose="020B0609020204030204" pitchFamily="49" charset="0"/>
              </a:rPr>
              <a:t>=</a:t>
            </a:r>
            <a:r>
              <a:rPr lang="sv-SE" dirty="0">
                <a:solidFill>
                  <a:srgbClr val="993300"/>
                </a:solidFill>
                <a:highlight>
                  <a:srgbClr val="FFFFFF"/>
                </a:highlight>
                <a:latin typeface="Consolas" panose="020B0609020204030204" pitchFamily="49" charset="0"/>
              </a:rPr>
              <a:t>"http://www.idiominc.com/opentopic/vars"</a:t>
            </a:r>
            <a:r>
              <a:rPr lang="sv-SE" dirty="0">
                <a:solidFill>
                  <a:srgbClr val="000096"/>
                </a:solidFill>
                <a:highlight>
                  <a:srgbClr val="FFFFFF"/>
                </a:highlight>
                <a:latin typeface="Consolas" panose="020B0609020204030204" pitchFamily="49" charset="0"/>
              </a:rPr>
              <a:t>&gt;</a:t>
            </a:r>
          </a:p>
          <a:p>
            <a:r>
              <a:rPr lang="en-US" dirty="0">
                <a:solidFill>
                  <a:srgbClr val="000096"/>
                </a:solidFill>
                <a:highlight>
                  <a:srgbClr val="FFFFFF"/>
                </a:highlight>
                <a:latin typeface="Consolas" panose="020B0609020204030204" pitchFamily="49" charset="0"/>
              </a:rPr>
              <a:t>  &lt;variable</a:t>
            </a:r>
            <a:r>
              <a:rPr lang="en-US" dirty="0">
                <a:solidFill>
                  <a:srgbClr val="F5844C"/>
                </a:solidFill>
                <a:highlight>
                  <a:srgbClr val="FFFFFF"/>
                </a:highlight>
                <a:latin typeface="Consolas" panose="020B0609020204030204" pitchFamily="49" charset="0"/>
              </a:rPr>
              <a:t> id</a:t>
            </a:r>
            <a:r>
              <a:rPr lang="en-US" dirty="0">
                <a:solidFill>
                  <a:srgbClr val="FF8040"/>
                </a:solidFill>
                <a:highlight>
                  <a:srgbClr val="FFFFFF"/>
                </a:highlight>
                <a:latin typeface="Consolas" panose="020B0609020204030204" pitchFamily="49" charset="0"/>
              </a:rPr>
              <a:t>=</a:t>
            </a:r>
            <a:r>
              <a:rPr lang="en-US" dirty="0">
                <a:solidFill>
                  <a:srgbClr val="993300"/>
                </a:solidFill>
                <a:highlight>
                  <a:srgbClr val="FFFFFF"/>
                </a:highlight>
                <a:latin typeface="Consolas" panose="020B0609020204030204" pitchFamily="49" charset="0"/>
              </a:rPr>
              <a:t>"technical unit W"</a:t>
            </a:r>
            <a:r>
              <a:rPr lang="en-US" dirty="0">
                <a:solidFill>
                  <a:srgbClr val="000096"/>
                </a:solidFill>
                <a:highlight>
                  <a:srgbClr val="FFFFFF"/>
                </a:highlight>
                <a:latin typeface="Consolas" panose="020B0609020204030204" pitchFamily="49" charset="0"/>
              </a:rPr>
              <a:t>&gt;</a:t>
            </a:r>
            <a:r>
              <a:rPr lang="en-US" dirty="0" err="1">
                <a:solidFill>
                  <a:srgbClr val="000000"/>
                </a:solidFill>
                <a:highlight>
                  <a:srgbClr val="FFFFFF"/>
                </a:highlight>
                <a:latin typeface="Consolas" panose="020B0609020204030204" pitchFamily="49" charset="0"/>
              </a:rPr>
              <a:t>Вт</a:t>
            </a:r>
            <a:r>
              <a:rPr lang="en-US" dirty="0">
                <a:solidFill>
                  <a:srgbClr val="000096"/>
                </a:solidFill>
                <a:highlight>
                  <a:srgbClr val="FFFFFF"/>
                </a:highlight>
                <a:latin typeface="Consolas" panose="020B0609020204030204" pitchFamily="49" charset="0"/>
              </a:rPr>
              <a:t>&lt;/variable&gt;</a:t>
            </a:r>
            <a:r>
              <a:rPr lang="en-US" dirty="0">
                <a:solidFill>
                  <a:srgbClr val="000000"/>
                </a:solidFill>
                <a:highlight>
                  <a:srgbClr val="FFFFFF"/>
                </a:highlight>
                <a:latin typeface="Consolas" panose="020B0609020204030204" pitchFamily="49" charset="0"/>
              </a:rPr>
              <a:t> </a:t>
            </a:r>
            <a:r>
              <a:rPr lang="en-US" dirty="0">
                <a:solidFill>
                  <a:srgbClr val="006400"/>
                </a:solidFill>
                <a:highlight>
                  <a:srgbClr val="FFFFFF"/>
                </a:highlight>
                <a:latin typeface="Consolas" panose="020B0609020204030204" pitchFamily="49" charset="0"/>
              </a:rPr>
              <a:t>&lt;!-- Watt --&gt;</a:t>
            </a:r>
          </a:p>
          <a:p>
            <a:r>
              <a:rPr lang="sv-SE" dirty="0">
                <a:solidFill>
                  <a:srgbClr val="000096"/>
                </a:solidFill>
                <a:highlight>
                  <a:srgbClr val="FFFFFF"/>
                </a:highlight>
                <a:latin typeface="Consolas" panose="020B0609020204030204" pitchFamily="49" charset="0"/>
              </a:rPr>
              <a:t>&lt;/vars&gt;</a:t>
            </a:r>
          </a:p>
          <a:p>
            <a:endParaRPr lang="sv-SE" dirty="0">
              <a:solidFill>
                <a:srgbClr val="000096"/>
              </a:solidFill>
              <a:highlight>
                <a:srgbClr val="FFFFFF"/>
              </a:highlight>
            </a:endParaRPr>
          </a:p>
        </p:txBody>
      </p:sp>
      <p:sp>
        <p:nvSpPr>
          <p:cNvPr id="7" name="Text Placeholder 6">
            <a:extLst>
              <a:ext uri="{FF2B5EF4-FFF2-40B4-BE49-F238E27FC236}">
                <a16:creationId xmlns:a16="http://schemas.microsoft.com/office/drawing/2014/main" id="{1A36DE47-C830-4778-BAE6-B2EFC1E6D2EE}"/>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76797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587F05-7CBC-465E-85C5-E38B9DA5A985}"/>
              </a:ext>
            </a:extLst>
          </p:cNvPr>
          <p:cNvSpPr>
            <a:spLocks noGrp="1"/>
          </p:cNvSpPr>
          <p:nvPr>
            <p:ph type="title"/>
          </p:nvPr>
        </p:nvSpPr>
        <p:spPr>
          <a:xfrm>
            <a:off x="1956000" y="2985802"/>
            <a:ext cx="8280000" cy="443198"/>
          </a:xfrm>
        </p:spPr>
        <p:txBody>
          <a:bodyPr/>
          <a:lstStyle/>
          <a:p>
            <a:r>
              <a:rPr lang="en-US" dirty="0"/>
              <a:t>WYSIWYG in Oxygen Author view</a:t>
            </a:r>
          </a:p>
        </p:txBody>
      </p:sp>
      <p:sp>
        <p:nvSpPr>
          <p:cNvPr id="6" name="Text Placeholder 5">
            <a:extLst>
              <a:ext uri="{FF2B5EF4-FFF2-40B4-BE49-F238E27FC236}">
                <a16:creationId xmlns:a16="http://schemas.microsoft.com/office/drawing/2014/main" id="{7FECCF06-F034-460C-9058-E54540CACD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3452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1F9E70-AA75-4EF5-B0A6-6C762020D602}"/>
              </a:ext>
            </a:extLst>
          </p:cNvPr>
          <p:cNvSpPr>
            <a:spLocks noGrp="1"/>
          </p:cNvSpPr>
          <p:nvPr>
            <p:ph type="title"/>
          </p:nvPr>
        </p:nvSpPr>
        <p:spPr/>
        <p:txBody>
          <a:bodyPr/>
          <a:lstStyle/>
          <a:p>
            <a:r>
              <a:rPr lang="en-US" dirty="0"/>
              <a:t>WYSIWYG</a:t>
            </a:r>
          </a:p>
        </p:txBody>
      </p:sp>
      <p:sp>
        <p:nvSpPr>
          <p:cNvPr id="5" name="Content Placeholder 4">
            <a:extLst>
              <a:ext uri="{FF2B5EF4-FFF2-40B4-BE49-F238E27FC236}">
                <a16:creationId xmlns:a16="http://schemas.microsoft.com/office/drawing/2014/main" id="{06C48598-A4BD-4BA8-972F-D4A8C0F4A216}"/>
              </a:ext>
            </a:extLst>
          </p:cNvPr>
          <p:cNvSpPr>
            <a:spLocks noGrp="1"/>
          </p:cNvSpPr>
          <p:nvPr>
            <p:ph idx="1"/>
          </p:nvPr>
        </p:nvSpPr>
        <p:spPr/>
        <p:txBody>
          <a:bodyPr/>
          <a:lstStyle/>
          <a:p>
            <a:r>
              <a:rPr lang="en-US" dirty="0">
                <a:solidFill>
                  <a:srgbClr val="640050"/>
                </a:solidFill>
                <a:highlight>
                  <a:srgbClr val="FFFFFF"/>
                </a:highlight>
              </a:rPr>
              <a:t>*</a:t>
            </a:r>
            <a:r>
              <a:rPr lang="en-US" dirty="0">
                <a:solidFill>
                  <a:srgbClr val="960000"/>
                </a:solidFill>
                <a:highlight>
                  <a:srgbClr val="FFFFFF"/>
                </a:highlight>
              </a:rPr>
              <a:t>[</a:t>
            </a:r>
            <a:r>
              <a:rPr lang="en-US" dirty="0">
                <a:solidFill>
                  <a:srgbClr val="640050"/>
                </a:solidFill>
                <a:highlight>
                  <a:srgbClr val="FFFFFF"/>
                </a:highlight>
              </a:rPr>
              <a:t>class</a:t>
            </a:r>
            <a:r>
              <a:rPr lang="en-US" dirty="0">
                <a:solidFill>
                  <a:srgbClr val="640032"/>
                </a:solidFill>
                <a:highlight>
                  <a:srgbClr val="FFFFFF"/>
                </a:highlight>
              </a:rPr>
              <a:t>~=</a:t>
            </a:r>
            <a:r>
              <a:rPr lang="en-US" dirty="0">
                <a:solidFill>
                  <a:srgbClr val="0000FF"/>
                </a:solidFill>
                <a:highlight>
                  <a:srgbClr val="FFFFFF"/>
                </a:highlight>
              </a:rPr>
              <a:t>"</a:t>
            </a:r>
            <a:r>
              <a:rPr lang="en-US" dirty="0" err="1">
                <a:solidFill>
                  <a:srgbClr val="0000FF"/>
                </a:solidFill>
                <a:highlight>
                  <a:srgbClr val="FFFFFF"/>
                </a:highlight>
              </a:rPr>
              <a:t>dometicTechnicalData</a:t>
            </a:r>
            <a:r>
              <a:rPr lang="en-US" dirty="0">
                <a:solidFill>
                  <a:srgbClr val="0000FF"/>
                </a:solidFill>
                <a:highlight>
                  <a:srgbClr val="FFFFFF"/>
                </a:highlight>
              </a:rPr>
              <a:t>-d/tv"</a:t>
            </a:r>
            <a:r>
              <a:rPr lang="en-US" dirty="0">
                <a:solidFill>
                  <a:srgbClr val="960000"/>
                </a:solidFill>
                <a:highlight>
                  <a:srgbClr val="FFFFFF"/>
                </a:highlight>
              </a:rPr>
              <a:t>]</a:t>
            </a:r>
            <a:r>
              <a:rPr lang="en-US" dirty="0">
                <a:solidFill>
                  <a:srgbClr val="640032"/>
                </a:solidFill>
                <a:highlight>
                  <a:srgbClr val="FFFFFF"/>
                </a:highlight>
              </a:rPr>
              <a:t>:</a:t>
            </a:r>
            <a:r>
              <a:rPr lang="en-US" dirty="0">
                <a:solidFill>
                  <a:srgbClr val="640050"/>
                </a:solidFill>
                <a:highlight>
                  <a:srgbClr val="FFFFFF"/>
                </a:highlight>
              </a:rPr>
              <a:t>not</a:t>
            </a:r>
            <a:r>
              <a:rPr lang="en-US" dirty="0">
                <a:solidFill>
                  <a:srgbClr val="960000"/>
                </a:solidFill>
                <a:highlight>
                  <a:srgbClr val="FFFFFF"/>
                </a:highlight>
              </a:rPr>
              <a:t>([</a:t>
            </a:r>
            <a:r>
              <a:rPr lang="en-US" dirty="0" err="1">
                <a:solidFill>
                  <a:srgbClr val="640050"/>
                </a:solidFill>
                <a:highlight>
                  <a:srgbClr val="FFFFFF"/>
                </a:highlight>
              </a:rPr>
              <a:t>conref</a:t>
            </a:r>
            <a:r>
              <a:rPr lang="en-US" dirty="0">
                <a:solidFill>
                  <a:srgbClr val="960000"/>
                </a:solidFill>
                <a:highlight>
                  <a:srgbClr val="FFFFFF"/>
                </a:highlight>
              </a:rPr>
              <a:t>])</a:t>
            </a:r>
            <a:r>
              <a:rPr lang="en-US" dirty="0">
                <a:solidFill>
                  <a:srgbClr val="640032"/>
                </a:solidFill>
                <a:highlight>
                  <a:srgbClr val="FFFFFF"/>
                </a:highlight>
              </a:rPr>
              <a:t>:</a:t>
            </a:r>
            <a:r>
              <a:rPr lang="en-US" dirty="0">
                <a:solidFill>
                  <a:srgbClr val="640050"/>
                </a:solidFill>
                <a:highlight>
                  <a:srgbClr val="FFFFFF"/>
                </a:highlight>
              </a:rPr>
              <a:t>not</a:t>
            </a:r>
            <a:r>
              <a:rPr lang="en-US" dirty="0">
                <a:solidFill>
                  <a:srgbClr val="960000"/>
                </a:solidFill>
                <a:highlight>
                  <a:srgbClr val="FFFFFF"/>
                </a:highlight>
              </a:rPr>
              <a:t>([</a:t>
            </a:r>
            <a:r>
              <a:rPr lang="en-US" dirty="0" err="1">
                <a:solidFill>
                  <a:srgbClr val="640050"/>
                </a:solidFill>
                <a:highlight>
                  <a:srgbClr val="FFFFFF"/>
                </a:highlight>
              </a:rPr>
              <a:t>conkeyref</a:t>
            </a:r>
            <a:r>
              <a:rPr lang="en-US" dirty="0">
                <a:solidFill>
                  <a:srgbClr val="960000"/>
                </a:solidFill>
                <a:highlight>
                  <a:srgbClr val="FFFFFF"/>
                </a:highlight>
              </a:rPr>
              <a:t>])[</a:t>
            </a:r>
            <a:r>
              <a:rPr lang="en-US" dirty="0">
                <a:solidFill>
                  <a:srgbClr val="640050"/>
                </a:solidFill>
                <a:highlight>
                  <a:srgbClr val="FFFFFF"/>
                </a:highlight>
              </a:rPr>
              <a:t>system</a:t>
            </a:r>
            <a:r>
              <a:rPr lang="en-US" dirty="0">
                <a:solidFill>
                  <a:srgbClr val="640032"/>
                </a:solidFill>
                <a:highlight>
                  <a:srgbClr val="FFFFFF"/>
                </a:highlight>
              </a:rPr>
              <a:t>=</a:t>
            </a:r>
            <a:r>
              <a:rPr lang="en-US" dirty="0">
                <a:solidFill>
                  <a:srgbClr val="0000FF"/>
                </a:solidFill>
                <a:highlight>
                  <a:srgbClr val="FFFFFF"/>
                </a:highlight>
              </a:rPr>
              <a:t>'</a:t>
            </a:r>
            <a:r>
              <a:rPr lang="en-US" dirty="0" err="1">
                <a:solidFill>
                  <a:srgbClr val="0000FF"/>
                </a:solidFill>
                <a:highlight>
                  <a:srgbClr val="FFFFFF"/>
                </a:highlight>
              </a:rPr>
              <a:t>si+imperial</a:t>
            </a:r>
            <a:r>
              <a:rPr lang="en-US" dirty="0">
                <a:solidFill>
                  <a:srgbClr val="0000FF"/>
                </a:solidFill>
                <a:highlight>
                  <a:srgbClr val="FFFFFF"/>
                </a:highlight>
              </a:rPr>
              <a:t>'</a:t>
            </a:r>
            <a:r>
              <a:rPr lang="en-US" dirty="0">
                <a:solidFill>
                  <a:srgbClr val="960000"/>
                </a:solidFill>
                <a:highlight>
                  <a:srgbClr val="FFFFFF"/>
                </a:highlight>
              </a:rPr>
              <a:t>][</a:t>
            </a:r>
            <a:r>
              <a:rPr lang="en-US" dirty="0">
                <a:solidFill>
                  <a:srgbClr val="640050"/>
                </a:solidFill>
                <a:highlight>
                  <a:srgbClr val="FFFFFF"/>
                </a:highlight>
              </a:rPr>
              <a:t>unit</a:t>
            </a:r>
            <a:r>
              <a:rPr lang="en-US" dirty="0">
                <a:solidFill>
                  <a:srgbClr val="640032"/>
                </a:solidFill>
                <a:highlight>
                  <a:srgbClr val="FFFFFF"/>
                </a:highlight>
              </a:rPr>
              <a:t>=</a:t>
            </a:r>
            <a:r>
              <a:rPr lang="en-US" dirty="0">
                <a:solidFill>
                  <a:srgbClr val="0000FF"/>
                </a:solidFill>
                <a:highlight>
                  <a:srgbClr val="FFFFFF"/>
                </a:highlight>
              </a:rPr>
              <a:t>'cm'</a:t>
            </a:r>
            <a:r>
              <a:rPr lang="en-US" dirty="0">
                <a:solidFill>
                  <a:srgbClr val="960000"/>
                </a:solidFill>
                <a:highlight>
                  <a:srgbClr val="FFFFFF"/>
                </a:highlight>
              </a:rPr>
              <a:t>]</a:t>
            </a:r>
            <a:r>
              <a:rPr lang="en-US" dirty="0">
                <a:solidFill>
                  <a:srgbClr val="000000"/>
                </a:solidFill>
                <a:highlight>
                  <a:srgbClr val="FFFFFF"/>
                </a:highlight>
              </a:rPr>
              <a:t> </a:t>
            </a:r>
            <a:r>
              <a:rPr lang="en-US" dirty="0">
                <a:solidFill>
                  <a:srgbClr val="960000"/>
                </a:solidFill>
                <a:highlight>
                  <a:srgbClr val="FFFFFF"/>
                </a:highlight>
              </a:rPr>
              <a:t>{</a:t>
            </a:r>
            <a:br>
              <a:rPr lang="en-US" dirty="0">
                <a:solidFill>
                  <a:srgbClr val="000000"/>
                </a:solidFill>
                <a:highlight>
                  <a:srgbClr val="FFFFFF"/>
                </a:highlight>
              </a:rPr>
            </a:br>
            <a:r>
              <a:rPr lang="en-US" dirty="0">
                <a:solidFill>
                  <a:srgbClr val="000000"/>
                </a:solidFill>
                <a:highlight>
                  <a:srgbClr val="FFFFFF"/>
                </a:highlight>
              </a:rPr>
              <a:t>    </a:t>
            </a:r>
            <a:r>
              <a:rPr lang="en-US" dirty="0">
                <a:solidFill>
                  <a:srgbClr val="1E6496"/>
                </a:solidFill>
                <a:highlight>
                  <a:srgbClr val="FFFFFF"/>
                </a:highlight>
              </a:rPr>
              <a:t>content</a:t>
            </a:r>
            <a:r>
              <a:rPr lang="en-US" dirty="0">
                <a:solidFill>
                  <a:srgbClr val="640032"/>
                </a:solidFill>
                <a:highlight>
                  <a:srgbClr val="FFFFFF"/>
                </a:highlight>
              </a:rPr>
              <a:t>:</a:t>
            </a:r>
            <a:r>
              <a:rPr lang="en-US" dirty="0">
                <a:solidFill>
                  <a:srgbClr val="000000"/>
                </a:solidFill>
                <a:highlight>
                  <a:srgbClr val="FFFFFF"/>
                </a:highlight>
              </a:rPr>
              <a:t> </a:t>
            </a:r>
            <a:r>
              <a:rPr lang="en-US" dirty="0" err="1">
                <a:solidFill>
                  <a:srgbClr val="000096"/>
                </a:solidFill>
                <a:highlight>
                  <a:srgbClr val="FFFFFF"/>
                </a:highlight>
              </a:rPr>
              <a:t>oxy_xpath</a:t>
            </a:r>
            <a:r>
              <a:rPr lang="en-US" dirty="0">
                <a:solidFill>
                  <a:srgbClr val="000096"/>
                </a:solidFill>
                <a:highlight>
                  <a:srgbClr val="FFFFFF"/>
                </a:highlight>
              </a:rPr>
              <a:t>(</a:t>
            </a:r>
            <a:r>
              <a:rPr lang="en-US" dirty="0">
                <a:solidFill>
                  <a:srgbClr val="0000FF"/>
                </a:solidFill>
                <a:highlight>
                  <a:srgbClr val="FFFFFF"/>
                </a:highlight>
              </a:rPr>
              <a:t>'</a:t>
            </a:r>
            <a:r>
              <a:rPr lang="en-US" dirty="0" err="1">
                <a:solidFill>
                  <a:srgbClr val="0000FF"/>
                </a:solidFill>
                <a:highlight>
                  <a:srgbClr val="FFFFFF"/>
                </a:highlight>
              </a:rPr>
              <a:t>concat</a:t>
            </a:r>
            <a:r>
              <a:rPr lang="en-US" dirty="0">
                <a:solidFill>
                  <a:srgbClr val="0000FF"/>
                </a:solidFill>
                <a:highlight>
                  <a:srgbClr val="FFFFFF"/>
                </a:highlight>
              </a:rPr>
              <a:t>(text(), " cm (", format-number(. div 2.54, "#,##0.00"), " in)")'</a:t>
            </a:r>
            <a:r>
              <a:rPr lang="en-US" dirty="0">
                <a:solidFill>
                  <a:srgbClr val="000096"/>
                </a:solidFill>
                <a:highlight>
                  <a:srgbClr val="FFFFFF"/>
                </a:highlight>
              </a:rPr>
              <a:t>)</a:t>
            </a:r>
            <a:r>
              <a:rPr lang="en-US" dirty="0">
                <a:solidFill>
                  <a:srgbClr val="640032"/>
                </a:solidFill>
                <a:highlight>
                  <a:srgbClr val="FFFFFF"/>
                </a:highlight>
              </a:rPr>
              <a:t>;</a:t>
            </a:r>
            <a:br>
              <a:rPr lang="en-US" dirty="0">
                <a:solidFill>
                  <a:srgbClr val="000000"/>
                </a:solidFill>
                <a:highlight>
                  <a:srgbClr val="FFFFFF"/>
                </a:highlight>
              </a:rPr>
            </a:br>
            <a:r>
              <a:rPr lang="en-US" dirty="0">
                <a:solidFill>
                  <a:srgbClr val="960000"/>
                </a:solidFill>
                <a:highlight>
                  <a:srgbClr val="FFFFFF"/>
                </a:highlight>
              </a:rPr>
              <a:t>}</a:t>
            </a:r>
          </a:p>
          <a:p>
            <a:endParaRPr lang="en-US" dirty="0"/>
          </a:p>
        </p:txBody>
      </p:sp>
      <p:sp>
        <p:nvSpPr>
          <p:cNvPr id="6" name="Text Placeholder 5">
            <a:extLst>
              <a:ext uri="{FF2B5EF4-FFF2-40B4-BE49-F238E27FC236}">
                <a16:creationId xmlns:a16="http://schemas.microsoft.com/office/drawing/2014/main" id="{5E4023DF-AF42-40A7-A095-3465CD6E0BB6}"/>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1027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703E7-2A60-4CE6-BC09-0D1DA28D9089}"/>
              </a:ext>
            </a:extLst>
          </p:cNvPr>
          <p:cNvSpPr>
            <a:spLocks noGrp="1"/>
          </p:cNvSpPr>
          <p:nvPr>
            <p:ph type="title"/>
          </p:nvPr>
        </p:nvSpPr>
        <p:spPr/>
        <p:txBody>
          <a:bodyPr/>
          <a:lstStyle/>
          <a:p>
            <a:r>
              <a:rPr lang="en-US" dirty="0"/>
              <a:t>goal</a:t>
            </a:r>
          </a:p>
        </p:txBody>
      </p:sp>
      <p:sp>
        <p:nvSpPr>
          <p:cNvPr id="5" name="Content Placeholder 4">
            <a:extLst>
              <a:ext uri="{FF2B5EF4-FFF2-40B4-BE49-F238E27FC236}">
                <a16:creationId xmlns:a16="http://schemas.microsoft.com/office/drawing/2014/main" id="{A5EDF181-B897-474F-8A55-2B3CF63A1088}"/>
              </a:ext>
            </a:extLst>
          </p:cNvPr>
          <p:cNvSpPr>
            <a:spLocks noGrp="1"/>
          </p:cNvSpPr>
          <p:nvPr>
            <p:ph idx="1"/>
          </p:nvPr>
        </p:nvSpPr>
        <p:spPr/>
        <p:txBody>
          <a:bodyPr/>
          <a:lstStyle/>
          <a:p>
            <a:r>
              <a:rPr lang="en-US" dirty="0"/>
              <a:t>Presenting a plugin to process technical data. </a:t>
            </a:r>
          </a:p>
          <a:p>
            <a:pPr marL="285750" indent="-285750">
              <a:buFont typeface="Wingdings" panose="05000000000000000000" pitchFamily="2" charset="2"/>
              <a:buChar char="§"/>
            </a:pPr>
            <a:r>
              <a:rPr lang="en-US" dirty="0"/>
              <a:t>The plugin is closed source. </a:t>
            </a:r>
          </a:p>
          <a:p>
            <a:pPr marL="285750" indent="-285750">
              <a:buFont typeface="Wingdings" panose="05000000000000000000" pitchFamily="2" charset="2"/>
              <a:buChar char="§"/>
            </a:pPr>
            <a:r>
              <a:rPr lang="en-US" dirty="0"/>
              <a:t>If there is interest in the audience, I can try to get an approval to release the code.</a:t>
            </a:r>
          </a:p>
        </p:txBody>
      </p:sp>
      <p:sp>
        <p:nvSpPr>
          <p:cNvPr id="6" name="Text Placeholder 5">
            <a:extLst>
              <a:ext uri="{FF2B5EF4-FFF2-40B4-BE49-F238E27FC236}">
                <a16:creationId xmlns:a16="http://schemas.microsoft.com/office/drawing/2014/main" id="{BC81FFC5-6D1A-4A06-8604-DA240F1E1BF0}"/>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6450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8F89E-93A0-4983-88B1-A0A50C49F281}"/>
              </a:ext>
            </a:extLst>
          </p:cNvPr>
          <p:cNvSpPr>
            <a:spLocks noGrp="1"/>
          </p:cNvSpPr>
          <p:nvPr>
            <p:ph type="title"/>
          </p:nvPr>
        </p:nvSpPr>
        <p:spPr>
          <a:xfrm>
            <a:off x="1956000" y="2985802"/>
            <a:ext cx="8280000" cy="443198"/>
          </a:xfrm>
        </p:spPr>
        <p:txBody>
          <a:bodyPr/>
          <a:lstStyle/>
          <a:p>
            <a:r>
              <a:rPr lang="en-US" dirty="0" err="1"/>
              <a:t>pim</a:t>
            </a:r>
            <a:endParaRPr lang="en-US" dirty="0"/>
          </a:p>
        </p:txBody>
      </p:sp>
      <p:sp>
        <p:nvSpPr>
          <p:cNvPr id="4" name="Text Placeholder 3">
            <a:extLst>
              <a:ext uri="{FF2B5EF4-FFF2-40B4-BE49-F238E27FC236}">
                <a16:creationId xmlns:a16="http://schemas.microsoft.com/office/drawing/2014/main" id="{7E34E4BC-C322-44E4-84F6-337CD0DE42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8225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0E6F56-2EDE-4EAD-94AF-BEC0595D0FEC}"/>
              </a:ext>
            </a:extLst>
          </p:cNvPr>
          <p:cNvSpPr>
            <a:spLocks noGrp="1"/>
          </p:cNvSpPr>
          <p:nvPr>
            <p:ph type="title"/>
          </p:nvPr>
        </p:nvSpPr>
        <p:spPr/>
        <p:txBody>
          <a:bodyPr/>
          <a:lstStyle/>
          <a:p>
            <a:r>
              <a:rPr lang="en-US" dirty="0"/>
              <a:t>Product Information Management (PIM)</a:t>
            </a:r>
          </a:p>
        </p:txBody>
      </p:sp>
      <p:sp>
        <p:nvSpPr>
          <p:cNvPr id="3" name="Content Placeholder 2">
            <a:extLst>
              <a:ext uri="{FF2B5EF4-FFF2-40B4-BE49-F238E27FC236}">
                <a16:creationId xmlns:a16="http://schemas.microsoft.com/office/drawing/2014/main" id="{074961DA-F2E5-42D1-A082-8F6D61F9F1AB}"/>
              </a:ext>
            </a:extLst>
          </p:cNvPr>
          <p:cNvSpPr>
            <a:spLocks noGrp="1"/>
          </p:cNvSpPr>
          <p:nvPr>
            <p:ph idx="1"/>
          </p:nvPr>
        </p:nvSpPr>
        <p:spPr/>
        <p:txBody>
          <a:bodyPr/>
          <a:lstStyle/>
          <a:p>
            <a:pPr marL="285750" indent="-285750">
              <a:buFont typeface="Wingdings" panose="05000000000000000000" pitchFamily="2" charset="2"/>
              <a:buChar char="§"/>
            </a:pPr>
            <a:r>
              <a:rPr lang="en-US" dirty="0"/>
              <a:t>(Most) technical data is stored in a PIM system, as usual in larger companies.</a:t>
            </a:r>
          </a:p>
          <a:p>
            <a:pPr marL="285750" indent="-285750">
              <a:buFont typeface="Wingdings" panose="05000000000000000000" pitchFamily="2" charset="2"/>
              <a:buChar char="§"/>
            </a:pPr>
            <a:r>
              <a:rPr lang="en-US" dirty="0"/>
              <a:t>Technical data is distributed to websites, e-shops (e.g. dometic.com) or dealers (e.g. amazon.com).</a:t>
            </a:r>
          </a:p>
          <a:p>
            <a:pPr marL="285750" indent="-285750">
              <a:buFont typeface="Wingdings" panose="05000000000000000000" pitchFamily="2" charset="2"/>
              <a:buChar char="§"/>
            </a:pPr>
            <a:r>
              <a:rPr lang="en-US" dirty="0"/>
              <a:t>Examples for technical data:</a:t>
            </a:r>
          </a:p>
          <a:p>
            <a:pPr marL="503233" lvl="1" indent="-285750">
              <a:buFont typeface="Wingdings" panose="05000000000000000000" pitchFamily="2" charset="2"/>
              <a:buChar char="§"/>
            </a:pPr>
            <a:r>
              <a:rPr lang="en-US" dirty="0"/>
              <a:t>Product dimension</a:t>
            </a:r>
          </a:p>
          <a:p>
            <a:pPr marL="503233" lvl="1" indent="-285750">
              <a:buFont typeface="Wingdings" panose="05000000000000000000" pitchFamily="2" charset="2"/>
              <a:buChar char="§"/>
            </a:pPr>
            <a:r>
              <a:rPr lang="en-US" dirty="0"/>
              <a:t>Power consumption</a:t>
            </a:r>
          </a:p>
          <a:p>
            <a:pPr marL="503233" lvl="1" indent="-285750">
              <a:buFont typeface="Wingdings" panose="05000000000000000000" pitchFamily="2" charset="2"/>
              <a:buChar char="§"/>
            </a:pPr>
            <a:r>
              <a:rPr lang="en-US" dirty="0"/>
              <a:t>Weight</a:t>
            </a:r>
          </a:p>
          <a:p>
            <a:pPr marL="503233" lvl="1" indent="-285750">
              <a:buFont typeface="Wingdings" panose="05000000000000000000" pitchFamily="2" charset="2"/>
              <a:buChar char="§"/>
            </a:pPr>
            <a:r>
              <a:rPr lang="en-US" dirty="0"/>
              <a:t>...</a:t>
            </a:r>
          </a:p>
          <a:p>
            <a:pPr marL="503233" lvl="1" indent="-285750">
              <a:buFont typeface="Wingdings" panose="05000000000000000000" pitchFamily="2" charset="2"/>
              <a:buChar char="§"/>
            </a:pPr>
            <a:endParaRPr lang="en-US" dirty="0"/>
          </a:p>
          <a:p>
            <a:pPr lvl="1"/>
            <a:r>
              <a:rPr lang="en-US" b="1" u="sng" dirty="0"/>
              <a:t>Let’s automate it!</a:t>
            </a:r>
          </a:p>
          <a:p>
            <a:pPr marL="503233" lvl="1" indent="-285750">
              <a:buFont typeface="Wingdings" panose="05000000000000000000" pitchFamily="2" charset="2"/>
              <a:buChar char="§"/>
            </a:pPr>
            <a:endParaRPr lang="en-US" dirty="0"/>
          </a:p>
        </p:txBody>
      </p:sp>
      <p:sp>
        <p:nvSpPr>
          <p:cNvPr id="6" name="Text Placeholder 5">
            <a:extLst>
              <a:ext uri="{FF2B5EF4-FFF2-40B4-BE49-F238E27FC236}">
                <a16:creationId xmlns:a16="http://schemas.microsoft.com/office/drawing/2014/main" id="{6C284B31-9A10-4F55-8372-F67BC44E33CA}"/>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37499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489A3F-E822-46C4-8485-12E2D9989294}"/>
              </a:ext>
            </a:extLst>
          </p:cNvPr>
          <p:cNvSpPr>
            <a:spLocks noGrp="1"/>
          </p:cNvSpPr>
          <p:nvPr>
            <p:ph type="title"/>
          </p:nvPr>
        </p:nvSpPr>
        <p:spPr/>
        <p:txBody>
          <a:bodyPr/>
          <a:lstStyle/>
          <a:p>
            <a:r>
              <a:rPr lang="en-US" dirty="0"/>
              <a:t>PIM Integration</a:t>
            </a:r>
          </a:p>
        </p:txBody>
      </p:sp>
      <p:sp>
        <p:nvSpPr>
          <p:cNvPr id="5" name="Content Placeholder 4">
            <a:extLst>
              <a:ext uri="{FF2B5EF4-FFF2-40B4-BE49-F238E27FC236}">
                <a16:creationId xmlns:a16="http://schemas.microsoft.com/office/drawing/2014/main" id="{02A9E0AD-0046-4FF1-A638-CF0FE9F75581}"/>
              </a:ext>
            </a:extLst>
          </p:cNvPr>
          <p:cNvSpPr>
            <a:spLocks noGrp="1"/>
          </p:cNvSpPr>
          <p:nvPr>
            <p:ph idx="1"/>
          </p:nvPr>
        </p:nvSpPr>
        <p:spPr/>
        <p:txBody>
          <a:bodyPr/>
          <a:lstStyle/>
          <a:p>
            <a:r>
              <a:rPr lang="en-US" dirty="0"/>
              <a:t>Get technical data from a PIM system and inject into DITA project.</a:t>
            </a:r>
          </a:p>
          <a:p>
            <a:r>
              <a:rPr lang="en-US" dirty="0"/>
              <a:t>REST API with curl returns JSON, JSON to DITA Warehouse with XSLT, </a:t>
            </a:r>
            <a:br>
              <a:rPr lang="en-US" dirty="0"/>
            </a:br>
            <a:r>
              <a:rPr lang="en-US" dirty="0"/>
              <a:t>everything orchestrated with Apache Ant, called from Oxygen XML.</a:t>
            </a:r>
          </a:p>
        </p:txBody>
      </p:sp>
      <p:sp>
        <p:nvSpPr>
          <p:cNvPr id="6" name="Text Placeholder 5">
            <a:extLst>
              <a:ext uri="{FF2B5EF4-FFF2-40B4-BE49-F238E27FC236}">
                <a16:creationId xmlns:a16="http://schemas.microsoft.com/office/drawing/2014/main" id="{C56E8833-9D02-4CB3-81A8-39A376C15613}"/>
              </a:ext>
            </a:extLst>
          </p:cNvPr>
          <p:cNvSpPr>
            <a:spLocks noGrp="1"/>
          </p:cNvSpPr>
          <p:nvPr>
            <p:ph type="body" sz="quarter" idx="18"/>
          </p:nvPr>
        </p:nvSpPr>
        <p:spPr/>
        <p:txBody>
          <a:bodyPr/>
          <a:lstStyle/>
          <a:p>
            <a:endParaRPr lang="en-US"/>
          </a:p>
        </p:txBody>
      </p:sp>
      <p:graphicFrame>
        <p:nvGraphicFramePr>
          <p:cNvPr id="7" name="Diagram 6">
            <a:extLst>
              <a:ext uri="{FF2B5EF4-FFF2-40B4-BE49-F238E27FC236}">
                <a16:creationId xmlns:a16="http://schemas.microsoft.com/office/drawing/2014/main" id="{EE25C0E5-B29A-450F-AEC8-51F9F1EAD27F}"/>
              </a:ext>
            </a:extLst>
          </p:cNvPr>
          <p:cNvGraphicFramePr/>
          <p:nvPr>
            <p:extLst>
              <p:ext uri="{D42A27DB-BD31-4B8C-83A1-F6EECF244321}">
                <p14:modId xmlns:p14="http://schemas.microsoft.com/office/powerpoint/2010/main" val="4243195883"/>
              </p:ext>
            </p:extLst>
          </p:nvPr>
        </p:nvGraphicFramePr>
        <p:xfrm>
          <a:off x="406800" y="2677887"/>
          <a:ext cx="8084057" cy="333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CA40F18D-11FC-4A5C-8C98-7787C8A63465}"/>
              </a:ext>
            </a:extLst>
          </p:cNvPr>
          <p:cNvPicPr>
            <a:picLocks noChangeAspect="1"/>
          </p:cNvPicPr>
          <p:nvPr/>
        </p:nvPicPr>
        <p:blipFill>
          <a:blip r:embed="rId7"/>
          <a:stretch>
            <a:fillRect/>
          </a:stretch>
        </p:blipFill>
        <p:spPr>
          <a:xfrm>
            <a:off x="8914769" y="2197916"/>
            <a:ext cx="2523147" cy="1548502"/>
          </a:xfrm>
          <a:prstGeom prst="rect">
            <a:avLst/>
          </a:prstGeom>
        </p:spPr>
      </p:pic>
    </p:spTree>
    <p:extLst>
      <p:ext uri="{BB962C8B-B14F-4D97-AF65-F5344CB8AC3E}">
        <p14:creationId xmlns:p14="http://schemas.microsoft.com/office/powerpoint/2010/main" val="653136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D261E4-8297-4C76-92D3-6B1F5C02CEC3}"/>
              </a:ext>
            </a:extLst>
          </p:cNvPr>
          <p:cNvSpPr>
            <a:spLocks noGrp="1"/>
          </p:cNvSpPr>
          <p:nvPr>
            <p:ph type="title"/>
          </p:nvPr>
        </p:nvSpPr>
        <p:spPr>
          <a:xfrm>
            <a:off x="1956000" y="2985802"/>
            <a:ext cx="8280000" cy="443198"/>
          </a:xfrm>
        </p:spPr>
        <p:txBody>
          <a:bodyPr/>
          <a:lstStyle/>
          <a:p>
            <a:r>
              <a:rPr lang="en-US" dirty="0"/>
              <a:t>Q&amp;A </a:t>
            </a:r>
            <a:r>
              <a:rPr lang="en-US" dirty="0">
                <a:sym typeface="Wingdings" panose="05000000000000000000" pitchFamily="2" charset="2"/>
              </a:rPr>
              <a:t> Coffee brake/Linked IN</a:t>
            </a:r>
            <a:endParaRPr lang="en-US" dirty="0"/>
          </a:p>
        </p:txBody>
      </p:sp>
      <p:sp>
        <p:nvSpPr>
          <p:cNvPr id="6" name="Text Placeholder 5">
            <a:extLst>
              <a:ext uri="{FF2B5EF4-FFF2-40B4-BE49-F238E27FC236}">
                <a16:creationId xmlns:a16="http://schemas.microsoft.com/office/drawing/2014/main" id="{99BBE27E-921A-45D7-A545-EF6AC4C62F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5154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19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FFDA-95C7-4CC4-8AB1-101B59645CF6}"/>
              </a:ext>
            </a:extLst>
          </p:cNvPr>
          <p:cNvSpPr>
            <a:spLocks noGrp="1"/>
          </p:cNvSpPr>
          <p:nvPr>
            <p:ph type="title"/>
          </p:nvPr>
        </p:nvSpPr>
        <p:spPr>
          <a:xfrm>
            <a:off x="1956000" y="2985802"/>
            <a:ext cx="8280000" cy="443198"/>
          </a:xfrm>
        </p:spPr>
        <p:txBody>
          <a:bodyPr/>
          <a:lstStyle/>
          <a:p>
            <a:r>
              <a:rPr lang="en-US" dirty="0"/>
              <a:t>Dometic</a:t>
            </a:r>
          </a:p>
        </p:txBody>
      </p:sp>
      <p:sp>
        <p:nvSpPr>
          <p:cNvPr id="3" name="Text Placeholder 2">
            <a:extLst>
              <a:ext uri="{FF2B5EF4-FFF2-40B4-BE49-F238E27FC236}">
                <a16:creationId xmlns:a16="http://schemas.microsoft.com/office/drawing/2014/main" id="{A473A739-D9AF-45E6-A85A-D707AC3FF8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072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BD96A6-F4FC-2C4F-B29F-967D0011DA69}"/>
              </a:ext>
            </a:extLst>
          </p:cNvPr>
          <p:cNvSpPr>
            <a:spLocks noGrp="1"/>
          </p:cNvSpPr>
          <p:nvPr>
            <p:ph type="title"/>
          </p:nvPr>
        </p:nvSpPr>
        <p:spPr>
          <a:xfrm>
            <a:off x="407988" y="415925"/>
            <a:ext cx="9828212" cy="664797"/>
          </a:xfrm>
        </p:spPr>
        <p:txBody>
          <a:bodyPr/>
          <a:lstStyle/>
          <a:p>
            <a:r>
              <a:rPr lang="sv-SE" dirty="0"/>
              <a:t>Dometic today </a:t>
            </a:r>
            <a:br>
              <a:rPr lang="sv-SE" dirty="0"/>
            </a:br>
            <a:r>
              <a:rPr lang="sv-SE" sz="2000" dirty="0"/>
              <a:t>Dec 31, 2021</a:t>
            </a:r>
          </a:p>
        </p:txBody>
      </p:sp>
      <p:sp>
        <p:nvSpPr>
          <p:cNvPr id="5" name="Rectangle 6">
            <a:extLst>
              <a:ext uri="{FF2B5EF4-FFF2-40B4-BE49-F238E27FC236}">
                <a16:creationId xmlns:a16="http://schemas.microsoft.com/office/drawing/2014/main" id="{578E5145-D078-8F45-AD28-02C9529E4D0A}"/>
              </a:ext>
            </a:extLst>
          </p:cNvPr>
          <p:cNvSpPr/>
          <p:nvPr/>
        </p:nvSpPr>
        <p:spPr>
          <a:xfrm>
            <a:off x="9302103" y="1412873"/>
            <a:ext cx="2444672" cy="222600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10">
            <a:extLst>
              <a:ext uri="{FF2B5EF4-FFF2-40B4-BE49-F238E27FC236}">
                <a16:creationId xmlns:a16="http://schemas.microsoft.com/office/drawing/2014/main" id="{0564E858-F956-3246-A254-78523D37ED11}"/>
              </a:ext>
            </a:extLst>
          </p:cNvPr>
          <p:cNvSpPr txBox="1"/>
          <p:nvPr/>
        </p:nvSpPr>
        <p:spPr>
          <a:xfrm>
            <a:off x="9315023" y="1661052"/>
            <a:ext cx="2418833"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PRODUCTS SOLD </a:t>
            </a:r>
            <a:b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IN MORE THAN </a:t>
            </a:r>
          </a:p>
        </p:txBody>
      </p:sp>
      <p:sp>
        <p:nvSpPr>
          <p:cNvPr id="7" name="TextBox 11">
            <a:extLst>
              <a:ext uri="{FF2B5EF4-FFF2-40B4-BE49-F238E27FC236}">
                <a16:creationId xmlns:a16="http://schemas.microsoft.com/office/drawing/2014/main" id="{9052A8BC-9F95-E844-9B55-3B6F8CEB3FDE}"/>
              </a:ext>
            </a:extLst>
          </p:cNvPr>
          <p:cNvSpPr txBox="1"/>
          <p:nvPr/>
        </p:nvSpPr>
        <p:spPr>
          <a:xfrm>
            <a:off x="9315023" y="2281599"/>
            <a:ext cx="2418833" cy="70788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100</a:t>
            </a:r>
          </a:p>
        </p:txBody>
      </p:sp>
      <p:sp>
        <p:nvSpPr>
          <p:cNvPr id="8" name="TextBox 10">
            <a:extLst>
              <a:ext uri="{FF2B5EF4-FFF2-40B4-BE49-F238E27FC236}">
                <a16:creationId xmlns:a16="http://schemas.microsoft.com/office/drawing/2014/main" id="{ABFA9D0D-7573-0E44-A5D6-2B8E43ABCD1A}"/>
              </a:ext>
            </a:extLst>
          </p:cNvPr>
          <p:cNvSpPr txBox="1"/>
          <p:nvPr/>
        </p:nvSpPr>
        <p:spPr>
          <a:xfrm>
            <a:off x="9315023" y="3138446"/>
            <a:ext cx="2418833"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COUNTRIES </a:t>
            </a:r>
          </a:p>
        </p:txBody>
      </p:sp>
      <p:sp>
        <p:nvSpPr>
          <p:cNvPr id="9" name="Rectangle 12">
            <a:extLst>
              <a:ext uri="{FF2B5EF4-FFF2-40B4-BE49-F238E27FC236}">
                <a16:creationId xmlns:a16="http://schemas.microsoft.com/office/drawing/2014/main" id="{CEB37DCF-512E-544A-8FF6-E639D3E46FBC}"/>
              </a:ext>
            </a:extLst>
          </p:cNvPr>
          <p:cNvSpPr/>
          <p:nvPr/>
        </p:nvSpPr>
        <p:spPr>
          <a:xfrm>
            <a:off x="9302103" y="3802136"/>
            <a:ext cx="2444672" cy="2224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13">
            <a:extLst>
              <a:ext uri="{FF2B5EF4-FFF2-40B4-BE49-F238E27FC236}">
                <a16:creationId xmlns:a16="http://schemas.microsoft.com/office/drawing/2014/main" id="{44491CDE-B6A6-094F-A316-ABF883084F1C}"/>
              </a:ext>
            </a:extLst>
          </p:cNvPr>
          <p:cNvSpPr txBox="1"/>
          <p:nvPr/>
        </p:nvSpPr>
        <p:spPr>
          <a:xfrm>
            <a:off x="9284559" y="4066114"/>
            <a:ext cx="2441241" cy="73866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SALES </a:t>
            </a:r>
            <a:b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OFFICES IN OVER</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
        <p:nvSpPr>
          <p:cNvPr id="11" name="TextBox 14">
            <a:extLst>
              <a:ext uri="{FF2B5EF4-FFF2-40B4-BE49-F238E27FC236}">
                <a16:creationId xmlns:a16="http://schemas.microsoft.com/office/drawing/2014/main" id="{CC1591E5-429B-2E45-93A0-9098E5E49824}"/>
              </a:ext>
            </a:extLst>
          </p:cNvPr>
          <p:cNvSpPr txBox="1"/>
          <p:nvPr/>
        </p:nvSpPr>
        <p:spPr>
          <a:xfrm>
            <a:off x="9284559" y="4648618"/>
            <a:ext cx="2441241" cy="70788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30</a:t>
            </a:r>
          </a:p>
        </p:txBody>
      </p:sp>
      <p:sp>
        <p:nvSpPr>
          <p:cNvPr id="12" name="TextBox 10">
            <a:extLst>
              <a:ext uri="{FF2B5EF4-FFF2-40B4-BE49-F238E27FC236}">
                <a16:creationId xmlns:a16="http://schemas.microsoft.com/office/drawing/2014/main" id="{7F669C60-BDD9-2547-A0C6-FBD2BDE40282}"/>
              </a:ext>
            </a:extLst>
          </p:cNvPr>
          <p:cNvSpPr txBox="1"/>
          <p:nvPr/>
        </p:nvSpPr>
        <p:spPr>
          <a:xfrm>
            <a:off x="9306437" y="5564908"/>
            <a:ext cx="2441241"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COUNTRIES </a:t>
            </a:r>
          </a:p>
        </p:txBody>
      </p:sp>
      <p:sp>
        <p:nvSpPr>
          <p:cNvPr id="13" name="Rectangle 6">
            <a:extLst>
              <a:ext uri="{FF2B5EF4-FFF2-40B4-BE49-F238E27FC236}">
                <a16:creationId xmlns:a16="http://schemas.microsoft.com/office/drawing/2014/main" id="{6CA97972-D4A7-DD4C-9521-7E8F959BCE9F}"/>
              </a:ext>
            </a:extLst>
          </p:cNvPr>
          <p:cNvSpPr/>
          <p:nvPr/>
        </p:nvSpPr>
        <p:spPr>
          <a:xfrm>
            <a:off x="435935" y="1412873"/>
            <a:ext cx="2413836" cy="222600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Box 10">
            <a:extLst>
              <a:ext uri="{FF2B5EF4-FFF2-40B4-BE49-F238E27FC236}">
                <a16:creationId xmlns:a16="http://schemas.microsoft.com/office/drawing/2014/main" id="{B251129B-ACC6-E548-AA91-E9087B878DBA}"/>
              </a:ext>
            </a:extLst>
          </p:cNvPr>
          <p:cNvSpPr txBox="1"/>
          <p:nvPr/>
        </p:nvSpPr>
        <p:spPr>
          <a:xfrm>
            <a:off x="447624" y="1661052"/>
            <a:ext cx="2390456"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REVENUE, </a:t>
            </a:r>
            <a:b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SEK b</a:t>
            </a:r>
            <a:r>
              <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rPr>
              <a:t>*</a:t>
            </a:r>
          </a:p>
        </p:txBody>
      </p:sp>
      <p:sp>
        <p:nvSpPr>
          <p:cNvPr id="15" name="TextBox 11">
            <a:extLst>
              <a:ext uri="{FF2B5EF4-FFF2-40B4-BE49-F238E27FC236}">
                <a16:creationId xmlns:a16="http://schemas.microsoft.com/office/drawing/2014/main" id="{D3BBCDBA-44A0-F646-AAB1-503201729AE3}"/>
              </a:ext>
            </a:extLst>
          </p:cNvPr>
          <p:cNvSpPr txBox="1"/>
          <p:nvPr/>
        </p:nvSpPr>
        <p:spPr>
          <a:xfrm>
            <a:off x="447624" y="2290890"/>
            <a:ext cx="2390456"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21.5</a:t>
            </a:r>
          </a:p>
          <a:p>
            <a:pPr marL="0" marR="0" lvl="0" indent="0" algn="ctr" defTabSz="914377" rtl="0" eaLnBrk="1" fontAlgn="auto" latinLnBrk="0" hangingPunct="1">
              <a:lnSpc>
                <a:spcPct val="100000"/>
              </a:lnSpc>
              <a:spcBef>
                <a:spcPts val="0"/>
              </a:spcBef>
              <a:spcAft>
                <a:spcPts val="0"/>
              </a:spcAft>
              <a:buClrTx/>
              <a:buSzTx/>
              <a:buFontTx/>
              <a:buNone/>
              <a:tabLst/>
              <a:defRPr/>
            </a:pPr>
            <a:r>
              <a:rPr lang="sv-SE" sz="1600" dirty="0">
                <a:solidFill>
                  <a:prstClr val="black"/>
                </a:solidFill>
                <a:latin typeface="Arial Black" panose="020B0A04020102020204" pitchFamily="34" charset="0"/>
              </a:rPr>
              <a:t>(USD 2.5 b)</a:t>
            </a:r>
            <a:endParaRPr kumimoji="0" lang="sv-SE"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6" name="Rectangle 12">
            <a:extLst>
              <a:ext uri="{FF2B5EF4-FFF2-40B4-BE49-F238E27FC236}">
                <a16:creationId xmlns:a16="http://schemas.microsoft.com/office/drawing/2014/main" id="{0D6173B6-A384-2B41-8D7F-8DDB1C4571B7}"/>
              </a:ext>
            </a:extLst>
          </p:cNvPr>
          <p:cNvSpPr/>
          <p:nvPr/>
        </p:nvSpPr>
        <p:spPr>
          <a:xfrm>
            <a:off x="425099" y="3802136"/>
            <a:ext cx="2424672" cy="2224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a:ea typeface="+mn-ea"/>
              <a:cs typeface="+mn-cs"/>
            </a:endParaRPr>
          </a:p>
        </p:txBody>
      </p:sp>
      <p:sp>
        <p:nvSpPr>
          <p:cNvPr id="17" name="TextBox 13">
            <a:extLst>
              <a:ext uri="{FF2B5EF4-FFF2-40B4-BE49-F238E27FC236}">
                <a16:creationId xmlns:a16="http://schemas.microsoft.com/office/drawing/2014/main" id="{010DF1D0-1B5E-8B40-90A9-974C60594216}"/>
              </a:ext>
            </a:extLst>
          </p:cNvPr>
          <p:cNvSpPr txBox="1"/>
          <p:nvPr/>
        </p:nvSpPr>
        <p:spPr>
          <a:xfrm>
            <a:off x="425099" y="4066114"/>
            <a:ext cx="2408104" cy="73866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NO. OF </a:t>
            </a:r>
            <a:b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EMPLOYEES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
        <p:nvSpPr>
          <p:cNvPr id="18" name="TextBox 14">
            <a:extLst>
              <a:ext uri="{FF2B5EF4-FFF2-40B4-BE49-F238E27FC236}">
                <a16:creationId xmlns:a16="http://schemas.microsoft.com/office/drawing/2014/main" id="{2633CF50-DBAD-BD4A-B282-B57900ABE82D}"/>
              </a:ext>
            </a:extLst>
          </p:cNvPr>
          <p:cNvSpPr txBox="1"/>
          <p:nvPr/>
        </p:nvSpPr>
        <p:spPr>
          <a:xfrm>
            <a:off x="425099" y="4687669"/>
            <a:ext cx="2408104" cy="70788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sv-SE" sz="4000" dirty="0">
                <a:solidFill>
                  <a:prstClr val="black"/>
                </a:solidFill>
                <a:latin typeface="Arial Black" panose="020B0A04020102020204" pitchFamily="34" charset="0"/>
              </a:rPr>
              <a:t>9</a:t>
            </a:r>
            <a:r>
              <a:rPr kumimoji="0" lang="sv-SE"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,000</a:t>
            </a:r>
          </a:p>
        </p:txBody>
      </p:sp>
      <p:cxnSp>
        <p:nvCxnSpPr>
          <p:cNvPr id="62" name="Rak 61">
            <a:extLst>
              <a:ext uri="{FF2B5EF4-FFF2-40B4-BE49-F238E27FC236}">
                <a16:creationId xmlns:a16="http://schemas.microsoft.com/office/drawing/2014/main" id="{A92C1697-795B-6545-9AA9-A919F4EABC4F}"/>
              </a:ext>
            </a:extLst>
          </p:cNvPr>
          <p:cNvCxnSpPr>
            <a:cxnSpLocks/>
          </p:cNvCxnSpPr>
          <p:nvPr/>
        </p:nvCxnSpPr>
        <p:spPr>
          <a:xfrm>
            <a:off x="9204711" y="1412873"/>
            <a:ext cx="0" cy="450056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ak 62">
            <a:extLst>
              <a:ext uri="{FF2B5EF4-FFF2-40B4-BE49-F238E27FC236}">
                <a16:creationId xmlns:a16="http://schemas.microsoft.com/office/drawing/2014/main" id="{5BA8DCD3-17BB-1242-9959-83505E5C9A46}"/>
              </a:ext>
            </a:extLst>
          </p:cNvPr>
          <p:cNvCxnSpPr>
            <a:cxnSpLocks/>
          </p:cNvCxnSpPr>
          <p:nvPr/>
        </p:nvCxnSpPr>
        <p:spPr>
          <a:xfrm>
            <a:off x="2947163" y="1412873"/>
            <a:ext cx="0" cy="450056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ak 63">
            <a:extLst>
              <a:ext uri="{FF2B5EF4-FFF2-40B4-BE49-F238E27FC236}">
                <a16:creationId xmlns:a16="http://schemas.microsoft.com/office/drawing/2014/main" id="{26F5DAA0-6AAE-F149-B035-9E7CB69DFB27}"/>
              </a:ext>
            </a:extLst>
          </p:cNvPr>
          <p:cNvCxnSpPr>
            <a:cxnSpLocks/>
          </p:cNvCxnSpPr>
          <p:nvPr/>
        </p:nvCxnSpPr>
        <p:spPr>
          <a:xfrm flipH="1">
            <a:off x="9302103" y="3720508"/>
            <a:ext cx="244467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ak 64">
            <a:extLst>
              <a:ext uri="{FF2B5EF4-FFF2-40B4-BE49-F238E27FC236}">
                <a16:creationId xmlns:a16="http://schemas.microsoft.com/office/drawing/2014/main" id="{4FFD19C9-434B-F448-A552-67F02151B2D1}"/>
              </a:ext>
            </a:extLst>
          </p:cNvPr>
          <p:cNvCxnSpPr>
            <a:cxnSpLocks/>
          </p:cNvCxnSpPr>
          <p:nvPr/>
        </p:nvCxnSpPr>
        <p:spPr>
          <a:xfrm flipH="1">
            <a:off x="405099" y="3720508"/>
            <a:ext cx="244467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BD4726D-0F86-493C-88C1-6028DD41EFE4}"/>
              </a:ext>
            </a:extLst>
          </p:cNvPr>
          <p:cNvSpPr txBox="1"/>
          <p:nvPr/>
        </p:nvSpPr>
        <p:spPr>
          <a:xfrm>
            <a:off x="1118586" y="6442075"/>
            <a:ext cx="936475" cy="200055"/>
          </a:xfrm>
          <a:prstGeom prst="rect">
            <a:avLst/>
          </a:prstGeom>
          <a:noFill/>
        </p:spPr>
        <p:txBody>
          <a:bodyPr wrap="none" rtlCol="0">
            <a:spAutoFit/>
          </a:bodyPr>
          <a:lstStyle/>
          <a:p>
            <a:r>
              <a:rPr lang="sv-SE" sz="700"/>
              <a:t>*Rolling 12 months</a:t>
            </a:r>
          </a:p>
        </p:txBody>
      </p:sp>
      <p:graphicFrame>
        <p:nvGraphicFramePr>
          <p:cNvPr id="67" name="Chart 66">
            <a:extLst>
              <a:ext uri="{FF2B5EF4-FFF2-40B4-BE49-F238E27FC236}">
                <a16:creationId xmlns:a16="http://schemas.microsoft.com/office/drawing/2014/main" id="{B475A5DB-F154-4449-8275-336047851DCF}"/>
              </a:ext>
            </a:extLst>
          </p:cNvPr>
          <p:cNvGraphicFramePr/>
          <p:nvPr/>
        </p:nvGraphicFramePr>
        <p:xfrm>
          <a:off x="3379185" y="1844758"/>
          <a:ext cx="5592925" cy="3856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725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5A38B3-9B8B-8A43-BB2E-288A6862CD09}"/>
              </a:ext>
            </a:extLst>
          </p:cNvPr>
          <p:cNvSpPr>
            <a:spLocks noGrp="1"/>
          </p:cNvSpPr>
          <p:nvPr>
            <p:ph type="title"/>
          </p:nvPr>
        </p:nvSpPr>
        <p:spPr>
          <a:xfrm>
            <a:off x="248575" y="415925"/>
            <a:ext cx="11943425" cy="664797"/>
          </a:xfrm>
        </p:spPr>
        <p:txBody>
          <a:bodyPr/>
          <a:lstStyle/>
          <a:p>
            <a:r>
              <a:rPr lang="sv-SE" sz="2400"/>
              <a:t>Technology leadership serving several vertical markets</a:t>
            </a:r>
          </a:p>
        </p:txBody>
      </p:sp>
      <p:sp>
        <p:nvSpPr>
          <p:cNvPr id="8" name="TextBox 10">
            <a:extLst>
              <a:ext uri="{FF2B5EF4-FFF2-40B4-BE49-F238E27FC236}">
                <a16:creationId xmlns:a16="http://schemas.microsoft.com/office/drawing/2014/main" id="{38FC793C-3C8E-499B-AA1E-20651C92F0FD}"/>
              </a:ext>
            </a:extLst>
          </p:cNvPr>
          <p:cNvSpPr txBox="1"/>
          <p:nvPr/>
        </p:nvSpPr>
        <p:spPr>
          <a:xfrm>
            <a:off x="407987" y="1201742"/>
            <a:ext cx="23904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RVs</a:t>
            </a:r>
            <a:endPar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endParaRPr>
          </a:p>
        </p:txBody>
      </p:sp>
      <p:sp>
        <p:nvSpPr>
          <p:cNvPr id="10" name="TextBox 10">
            <a:extLst>
              <a:ext uri="{FF2B5EF4-FFF2-40B4-BE49-F238E27FC236}">
                <a16:creationId xmlns:a16="http://schemas.microsoft.com/office/drawing/2014/main" id="{67C560C1-B987-4190-A502-621FE226E56F}"/>
              </a:ext>
            </a:extLst>
          </p:cNvPr>
          <p:cNvSpPr txBox="1"/>
          <p:nvPr/>
        </p:nvSpPr>
        <p:spPr>
          <a:xfrm>
            <a:off x="6197716" y="1184256"/>
            <a:ext cx="23904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Leisure Marine</a:t>
            </a:r>
            <a:endPar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endParaRPr>
          </a:p>
        </p:txBody>
      </p:sp>
      <p:sp>
        <p:nvSpPr>
          <p:cNvPr id="12" name="TextBox 10">
            <a:extLst>
              <a:ext uri="{FF2B5EF4-FFF2-40B4-BE49-F238E27FC236}">
                <a16:creationId xmlns:a16="http://schemas.microsoft.com/office/drawing/2014/main" id="{80C58872-9DC0-45D4-BC1B-C66D065FB9EA}"/>
              </a:ext>
            </a:extLst>
          </p:cNvPr>
          <p:cNvSpPr txBox="1"/>
          <p:nvPr/>
        </p:nvSpPr>
        <p:spPr>
          <a:xfrm>
            <a:off x="9465350" y="1181299"/>
            <a:ext cx="2390456" cy="307777"/>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effectLst/>
                <a:uLnTx/>
                <a:uFillTx/>
                <a:latin typeface="Arial Black"/>
              </a:rPr>
              <a:t>Residential</a:t>
            </a:r>
            <a:endParaRPr lang="sv-SE" sz="1400" b="0" i="0" u="none" strike="noStrike" kern="1200" cap="none" spc="0" normalizeH="0" noProof="0">
              <a:ln>
                <a:noFill/>
              </a:ln>
              <a:solidFill>
                <a:srgbClr val="0D0D0D"/>
              </a:solidFill>
              <a:effectLst/>
              <a:uLnTx/>
              <a:uFillTx/>
              <a:latin typeface="Arial Black" panose="020B0A04020102020204" pitchFamily="34" charset="0"/>
            </a:endParaRPr>
          </a:p>
        </p:txBody>
      </p:sp>
      <p:sp>
        <p:nvSpPr>
          <p:cNvPr id="16" name="TextBox 10">
            <a:extLst>
              <a:ext uri="{FF2B5EF4-FFF2-40B4-BE49-F238E27FC236}">
                <a16:creationId xmlns:a16="http://schemas.microsoft.com/office/drawing/2014/main" id="{80CDC458-19C1-41A0-BEBB-BC199666BEA4}"/>
              </a:ext>
            </a:extLst>
          </p:cNvPr>
          <p:cNvSpPr txBox="1"/>
          <p:nvPr/>
        </p:nvSpPr>
        <p:spPr>
          <a:xfrm>
            <a:off x="6073775" y="4054699"/>
            <a:ext cx="23904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Hospitality</a:t>
            </a:r>
            <a:endPar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endParaRPr>
          </a:p>
        </p:txBody>
      </p:sp>
      <p:pic>
        <p:nvPicPr>
          <p:cNvPr id="7" name="Picture 6" descr="A picture containing sky, outdoor, grass, mountain&#10;&#10;Description automatically generated">
            <a:extLst>
              <a:ext uri="{FF2B5EF4-FFF2-40B4-BE49-F238E27FC236}">
                <a16:creationId xmlns:a16="http://schemas.microsoft.com/office/drawing/2014/main" id="{15FC6EE8-EA39-49A8-A5E9-A638B9EA5C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40882" y="1492080"/>
            <a:ext cx="2694942" cy="1811228"/>
          </a:xfrm>
          <a:prstGeom prst="rect">
            <a:avLst/>
          </a:prstGeom>
        </p:spPr>
      </p:pic>
      <p:sp>
        <p:nvSpPr>
          <p:cNvPr id="14" name="TextBox 10">
            <a:extLst>
              <a:ext uri="{FF2B5EF4-FFF2-40B4-BE49-F238E27FC236}">
                <a16:creationId xmlns:a16="http://schemas.microsoft.com/office/drawing/2014/main" id="{7963091E-0C2B-4750-BBC4-6D4B8DBB6F36}"/>
              </a:ext>
            </a:extLst>
          </p:cNvPr>
          <p:cNvSpPr txBox="1"/>
          <p:nvPr/>
        </p:nvSpPr>
        <p:spPr>
          <a:xfrm>
            <a:off x="3271897" y="1202115"/>
            <a:ext cx="23904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Passenger cars</a:t>
            </a:r>
            <a:endPar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endParaRPr>
          </a:p>
        </p:txBody>
      </p:sp>
      <p:pic>
        <p:nvPicPr>
          <p:cNvPr id="20" name="Picture 19">
            <a:extLst>
              <a:ext uri="{FF2B5EF4-FFF2-40B4-BE49-F238E27FC236}">
                <a16:creationId xmlns:a16="http://schemas.microsoft.com/office/drawing/2014/main" id="{EACE6ACC-DC92-4BF2-941D-708F89320C3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5972" y="1489076"/>
            <a:ext cx="2694942" cy="1811228"/>
          </a:xfrm>
          <a:prstGeom prst="rect">
            <a:avLst/>
          </a:prstGeom>
        </p:spPr>
      </p:pic>
      <p:pic>
        <p:nvPicPr>
          <p:cNvPr id="22" name="Picture 21" descr="A picture containing text, sky&#10;&#10;Description automatically generated">
            <a:extLst>
              <a:ext uri="{FF2B5EF4-FFF2-40B4-BE49-F238E27FC236}">
                <a16:creationId xmlns:a16="http://schemas.microsoft.com/office/drawing/2014/main" id="{4E7FB052-C67C-4D64-8A54-77CABE7BD45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99818" y="1472107"/>
            <a:ext cx="2671255" cy="1811228"/>
          </a:xfrm>
          <a:prstGeom prst="rect">
            <a:avLst/>
          </a:prstGeom>
        </p:spPr>
      </p:pic>
      <p:pic>
        <p:nvPicPr>
          <p:cNvPr id="5" name="Picture 4">
            <a:extLst>
              <a:ext uri="{FF2B5EF4-FFF2-40B4-BE49-F238E27FC236}">
                <a16:creationId xmlns:a16="http://schemas.microsoft.com/office/drawing/2014/main" id="{FAA11140-DE97-4A15-85D7-512E8E6FBFF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7987" y="1498643"/>
            <a:ext cx="2802747" cy="1804665"/>
          </a:xfrm>
          <a:prstGeom prst="rect">
            <a:avLst/>
          </a:prstGeom>
        </p:spPr>
      </p:pic>
      <p:sp>
        <p:nvSpPr>
          <p:cNvPr id="13" name="TextBox 10">
            <a:extLst>
              <a:ext uri="{FF2B5EF4-FFF2-40B4-BE49-F238E27FC236}">
                <a16:creationId xmlns:a16="http://schemas.microsoft.com/office/drawing/2014/main" id="{14796D7D-A1F3-4EEF-BEA3-BD88D5BDE6C4}"/>
              </a:ext>
            </a:extLst>
          </p:cNvPr>
          <p:cNvSpPr txBox="1"/>
          <p:nvPr/>
        </p:nvSpPr>
        <p:spPr>
          <a:xfrm>
            <a:off x="640680" y="4068142"/>
            <a:ext cx="23904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CPVs</a:t>
            </a:r>
            <a:endPar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endParaRPr>
          </a:p>
        </p:txBody>
      </p:sp>
      <p:pic>
        <p:nvPicPr>
          <p:cNvPr id="15" name="Picture 14">
            <a:extLst>
              <a:ext uri="{FF2B5EF4-FFF2-40B4-BE49-F238E27FC236}">
                <a16:creationId xmlns:a16="http://schemas.microsoft.com/office/drawing/2014/main" id="{C54DEA09-0D66-4053-8274-5D811298981B}"/>
              </a:ext>
            </a:extLst>
          </p:cNvPr>
          <p:cNvPicPr>
            <a:picLocks noChangeAspect="1"/>
          </p:cNvPicPr>
          <p:nvPr/>
        </p:nvPicPr>
        <p:blipFill>
          <a:blip r:embed="rId7"/>
          <a:stretch>
            <a:fillRect/>
          </a:stretch>
        </p:blipFill>
        <p:spPr>
          <a:xfrm>
            <a:off x="9160863" y="4357251"/>
            <a:ext cx="2694943" cy="1811228"/>
          </a:xfrm>
          <a:prstGeom prst="rect">
            <a:avLst/>
          </a:prstGeom>
        </p:spPr>
      </p:pic>
      <p:sp>
        <p:nvSpPr>
          <p:cNvPr id="17" name="TextBox 10">
            <a:extLst>
              <a:ext uri="{FF2B5EF4-FFF2-40B4-BE49-F238E27FC236}">
                <a16:creationId xmlns:a16="http://schemas.microsoft.com/office/drawing/2014/main" id="{4F421442-64B1-420E-9A77-65D2CF5F6BDF}"/>
              </a:ext>
            </a:extLst>
          </p:cNvPr>
          <p:cNvSpPr txBox="1"/>
          <p:nvPr/>
        </p:nvSpPr>
        <p:spPr>
          <a:xfrm>
            <a:off x="9340217" y="4058375"/>
            <a:ext cx="23904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Mobile Deliveries</a:t>
            </a:r>
            <a:endPar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endParaRPr>
          </a:p>
        </p:txBody>
      </p:sp>
      <p:sp>
        <p:nvSpPr>
          <p:cNvPr id="18" name="TextBox 10">
            <a:extLst>
              <a:ext uri="{FF2B5EF4-FFF2-40B4-BE49-F238E27FC236}">
                <a16:creationId xmlns:a16="http://schemas.microsoft.com/office/drawing/2014/main" id="{38230068-C396-478E-8D03-54EE0097AAE1}"/>
              </a:ext>
            </a:extLst>
          </p:cNvPr>
          <p:cNvSpPr txBox="1"/>
          <p:nvPr/>
        </p:nvSpPr>
        <p:spPr>
          <a:xfrm>
            <a:off x="3342992" y="4061060"/>
            <a:ext cx="23904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Professional Marine</a:t>
            </a:r>
            <a:endParaRPr kumimoji="0" lang="sv-SE" sz="1400" b="0" i="0" u="none" strike="noStrike" kern="1200" cap="none" spc="0" normalizeH="0" baseline="30000" noProof="0">
              <a:ln>
                <a:noFill/>
              </a:ln>
              <a:solidFill>
                <a:prstClr val="black"/>
              </a:solidFill>
              <a:effectLst/>
              <a:uLnTx/>
              <a:uFillTx/>
              <a:latin typeface="Arial Black" panose="020B0A04020102020204" pitchFamily="34" charset="0"/>
              <a:ea typeface="+mn-ea"/>
              <a:cs typeface="+mn-cs"/>
            </a:endParaRPr>
          </a:p>
        </p:txBody>
      </p:sp>
      <p:pic>
        <p:nvPicPr>
          <p:cNvPr id="21" name="Picture 20" descr="A picture containing floor, indoor, window, silhouette&#10;&#10;Description automatically generated">
            <a:extLst>
              <a:ext uri="{FF2B5EF4-FFF2-40B4-BE49-F238E27FC236}">
                <a16:creationId xmlns:a16="http://schemas.microsoft.com/office/drawing/2014/main" id="{87CAA42E-77FF-4EE0-9D34-B0C7787481A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67533" y="4342962"/>
            <a:ext cx="2694941" cy="1835124"/>
          </a:xfrm>
          <a:prstGeom prst="rect">
            <a:avLst/>
          </a:prstGeom>
        </p:spPr>
      </p:pic>
      <p:pic>
        <p:nvPicPr>
          <p:cNvPr id="4" name="Picture 3">
            <a:extLst>
              <a:ext uri="{FF2B5EF4-FFF2-40B4-BE49-F238E27FC236}">
                <a16:creationId xmlns:a16="http://schemas.microsoft.com/office/drawing/2014/main" id="{079FC205-B903-4E1C-B693-29F9AAE9D6C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86823" y="4362129"/>
            <a:ext cx="2694941" cy="1819285"/>
          </a:xfrm>
          <a:prstGeom prst="rect">
            <a:avLst/>
          </a:prstGeom>
        </p:spPr>
      </p:pic>
      <p:pic>
        <p:nvPicPr>
          <p:cNvPr id="9" name="Picture 8">
            <a:extLst>
              <a:ext uri="{FF2B5EF4-FFF2-40B4-BE49-F238E27FC236}">
                <a16:creationId xmlns:a16="http://schemas.microsoft.com/office/drawing/2014/main" id="{25D0EDF1-5D70-4688-8F49-817C8B28230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07987" y="4366152"/>
            <a:ext cx="2802747" cy="1811934"/>
          </a:xfrm>
          <a:prstGeom prst="rect">
            <a:avLst/>
          </a:prstGeom>
        </p:spPr>
      </p:pic>
      <p:pic>
        <p:nvPicPr>
          <p:cNvPr id="19" name="Bildobjekt 12">
            <a:extLst>
              <a:ext uri="{FF2B5EF4-FFF2-40B4-BE49-F238E27FC236}">
                <a16:creationId xmlns:a16="http://schemas.microsoft.com/office/drawing/2014/main" id="{98C38838-9E75-4C4E-A4AF-81683651AE4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2453" y="938686"/>
            <a:ext cx="1896111" cy="164879"/>
          </a:xfrm>
          <a:prstGeom prst="rect">
            <a:avLst/>
          </a:prstGeom>
          <a:solidFill>
            <a:schemeClr val="bg1"/>
          </a:solidFill>
        </p:spPr>
      </p:pic>
      <p:pic>
        <p:nvPicPr>
          <p:cNvPr id="23" name="Bildobjekt 13">
            <a:extLst>
              <a:ext uri="{FF2B5EF4-FFF2-40B4-BE49-F238E27FC236}">
                <a16:creationId xmlns:a16="http://schemas.microsoft.com/office/drawing/2014/main" id="{07879ADF-5E05-4D01-ADC1-06E92CA2320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99818" y="938687"/>
            <a:ext cx="1681771" cy="164879"/>
          </a:xfrm>
          <a:prstGeom prst="rect">
            <a:avLst/>
          </a:prstGeom>
          <a:solidFill>
            <a:schemeClr val="bg1"/>
          </a:solidFill>
        </p:spPr>
      </p:pic>
      <p:pic>
        <p:nvPicPr>
          <p:cNvPr id="24" name="Bildobjekt 17">
            <a:extLst>
              <a:ext uri="{FF2B5EF4-FFF2-40B4-BE49-F238E27FC236}">
                <a16:creationId xmlns:a16="http://schemas.microsoft.com/office/drawing/2014/main" id="{09208AE5-BC2D-466B-A616-E4AB8D0F008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2453" y="3721229"/>
            <a:ext cx="2135191" cy="164879"/>
          </a:xfrm>
          <a:prstGeom prst="rect">
            <a:avLst/>
          </a:prstGeom>
          <a:solidFill>
            <a:schemeClr val="bg1"/>
          </a:solidFill>
        </p:spPr>
      </p:pic>
      <p:sp>
        <p:nvSpPr>
          <p:cNvPr id="3" name="Rectangle 2">
            <a:extLst>
              <a:ext uri="{FF2B5EF4-FFF2-40B4-BE49-F238E27FC236}">
                <a16:creationId xmlns:a16="http://schemas.microsoft.com/office/drawing/2014/main" id="{0BA8DADF-CE49-4AAF-883A-A9BBB0D4344B}"/>
              </a:ext>
            </a:extLst>
          </p:cNvPr>
          <p:cNvSpPr/>
          <p:nvPr/>
        </p:nvSpPr>
        <p:spPr>
          <a:xfrm>
            <a:off x="320928" y="748323"/>
            <a:ext cx="8414700" cy="2680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5" name="Rectangle 24">
            <a:extLst>
              <a:ext uri="{FF2B5EF4-FFF2-40B4-BE49-F238E27FC236}">
                <a16:creationId xmlns:a16="http://schemas.microsoft.com/office/drawing/2014/main" id="{03B7D2EE-33D8-4336-BAD8-844270B8EA9A}"/>
              </a:ext>
            </a:extLst>
          </p:cNvPr>
          <p:cNvSpPr/>
          <p:nvPr/>
        </p:nvSpPr>
        <p:spPr>
          <a:xfrm>
            <a:off x="320926" y="3547296"/>
            <a:ext cx="11702545" cy="2711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6" name="Rectangle 25">
            <a:extLst>
              <a:ext uri="{FF2B5EF4-FFF2-40B4-BE49-F238E27FC236}">
                <a16:creationId xmlns:a16="http://schemas.microsoft.com/office/drawing/2014/main" id="{B235A656-C15A-4942-891D-1CC6C02D96E1}"/>
              </a:ext>
            </a:extLst>
          </p:cNvPr>
          <p:cNvSpPr/>
          <p:nvPr/>
        </p:nvSpPr>
        <p:spPr>
          <a:xfrm>
            <a:off x="9077218" y="758677"/>
            <a:ext cx="2910228" cy="26703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Tree>
    <p:extLst>
      <p:ext uri="{BB962C8B-B14F-4D97-AF65-F5344CB8AC3E}">
        <p14:creationId xmlns:p14="http://schemas.microsoft.com/office/powerpoint/2010/main" val="49479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D68DE-4B81-FC47-ABA0-CCB3F05F6D1D}"/>
              </a:ext>
            </a:extLst>
          </p:cNvPr>
          <p:cNvSpPr>
            <a:spLocks noGrp="1"/>
          </p:cNvSpPr>
          <p:nvPr>
            <p:ph type="title"/>
          </p:nvPr>
        </p:nvSpPr>
        <p:spPr>
          <a:xfrm>
            <a:off x="407987" y="415925"/>
            <a:ext cx="11169245" cy="775597"/>
          </a:xfrm>
        </p:spPr>
        <p:txBody>
          <a:bodyPr/>
          <a:lstStyle/>
          <a:p>
            <a:r>
              <a:rPr lang="sv-SE"/>
              <a:t>Dometic – PRODUCT LEADERSHIP and strong brand</a:t>
            </a:r>
          </a:p>
        </p:txBody>
      </p:sp>
      <p:pic>
        <p:nvPicPr>
          <p:cNvPr id="31" name="Picture 12">
            <a:extLst>
              <a:ext uri="{FF2B5EF4-FFF2-40B4-BE49-F238E27FC236}">
                <a16:creationId xmlns:a16="http://schemas.microsoft.com/office/drawing/2014/main" id="{6F5ECDC8-744C-40DA-9597-163A4F4ED36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5125358" y="2098190"/>
            <a:ext cx="1572235" cy="157223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a:extLst>
              <a:ext uri="{FF2B5EF4-FFF2-40B4-BE49-F238E27FC236}">
                <a16:creationId xmlns:a16="http://schemas.microsoft.com/office/drawing/2014/main" id="{6746944A-474F-45FC-900F-2D2BD4B190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351592" y="1450990"/>
            <a:ext cx="789098" cy="5491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a:extLst>
              <a:ext uri="{FF2B5EF4-FFF2-40B4-BE49-F238E27FC236}">
                <a16:creationId xmlns:a16="http://schemas.microsoft.com/office/drawing/2014/main" id="{8B46E03C-39D5-45D7-9E92-5EAA4A0582A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224638" y="4225123"/>
            <a:ext cx="1854593" cy="18545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a:extLst>
              <a:ext uri="{FF2B5EF4-FFF2-40B4-BE49-F238E27FC236}">
                <a16:creationId xmlns:a16="http://schemas.microsoft.com/office/drawing/2014/main" id="{886D9F39-8FBF-4EA6-AC14-3F8694EA6FC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785753" y="3786935"/>
            <a:ext cx="701186" cy="7011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a:extLst>
              <a:ext uri="{FF2B5EF4-FFF2-40B4-BE49-F238E27FC236}">
                <a16:creationId xmlns:a16="http://schemas.microsoft.com/office/drawing/2014/main" id="{054B4293-3154-4CA2-8553-CEB322EE01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4976798" y="4378404"/>
            <a:ext cx="1572235" cy="157223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a:extLst>
              <a:ext uri="{FF2B5EF4-FFF2-40B4-BE49-F238E27FC236}">
                <a16:creationId xmlns:a16="http://schemas.microsoft.com/office/drawing/2014/main" id="{3230087F-3509-412F-A501-7461441A608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804765" y="1433659"/>
            <a:ext cx="560933" cy="565150"/>
          </a:xfrm>
          <a:prstGeom prst="rect">
            <a:avLst/>
          </a:prstGeom>
        </p:spPr>
      </p:pic>
      <p:grpSp>
        <p:nvGrpSpPr>
          <p:cNvPr id="37" name="Grupp 36">
            <a:extLst>
              <a:ext uri="{FF2B5EF4-FFF2-40B4-BE49-F238E27FC236}">
                <a16:creationId xmlns:a16="http://schemas.microsoft.com/office/drawing/2014/main" id="{ECDBACE0-61E8-4ACC-AA5A-D08272DB9CFB}"/>
              </a:ext>
            </a:extLst>
          </p:cNvPr>
          <p:cNvGrpSpPr/>
          <p:nvPr/>
        </p:nvGrpSpPr>
        <p:grpSpPr>
          <a:xfrm>
            <a:off x="6666664" y="3866563"/>
            <a:ext cx="389256" cy="1290402"/>
            <a:chOff x="6614526" y="4666144"/>
            <a:chExt cx="389256" cy="1290402"/>
          </a:xfrm>
        </p:grpSpPr>
        <p:pic>
          <p:nvPicPr>
            <p:cNvPr id="38" name="Picture 22">
              <a:extLst>
                <a:ext uri="{FF2B5EF4-FFF2-40B4-BE49-F238E27FC236}">
                  <a16:creationId xmlns:a16="http://schemas.microsoft.com/office/drawing/2014/main" id="{FDB0DD86-D7E0-4C87-86DB-5A971246EF3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6618960" y="4666144"/>
              <a:ext cx="375553" cy="5945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a:extLst>
                <a:ext uri="{FF2B5EF4-FFF2-40B4-BE49-F238E27FC236}">
                  <a16:creationId xmlns:a16="http://schemas.microsoft.com/office/drawing/2014/main" id="{1A30823B-1B33-46FD-8E08-72E721D40433}"/>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614526" y="5505888"/>
              <a:ext cx="389256" cy="450658"/>
            </a:xfrm>
            <a:prstGeom prst="rect">
              <a:avLst/>
            </a:prstGeom>
          </p:spPr>
        </p:pic>
      </p:grpSp>
      <p:grpSp>
        <p:nvGrpSpPr>
          <p:cNvPr id="40" name="Grupp 39">
            <a:extLst>
              <a:ext uri="{FF2B5EF4-FFF2-40B4-BE49-F238E27FC236}">
                <a16:creationId xmlns:a16="http://schemas.microsoft.com/office/drawing/2014/main" id="{F6F51BDC-B7B6-431E-9A34-30DDF7A38068}"/>
              </a:ext>
            </a:extLst>
          </p:cNvPr>
          <p:cNvGrpSpPr/>
          <p:nvPr/>
        </p:nvGrpSpPr>
        <p:grpSpPr>
          <a:xfrm>
            <a:off x="8614657" y="3833555"/>
            <a:ext cx="817994" cy="1272214"/>
            <a:chOff x="8762442" y="4595499"/>
            <a:chExt cx="817994" cy="1272214"/>
          </a:xfrm>
        </p:grpSpPr>
        <p:pic>
          <p:nvPicPr>
            <p:cNvPr id="41" name="Picture 10">
              <a:extLst>
                <a:ext uri="{FF2B5EF4-FFF2-40B4-BE49-F238E27FC236}">
                  <a16:creationId xmlns:a16="http://schemas.microsoft.com/office/drawing/2014/main" id="{FA7512BC-BFDA-48D4-A568-457362C0780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8762442" y="5078966"/>
              <a:ext cx="817994" cy="4935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a:extLst>
                <a:ext uri="{FF2B5EF4-FFF2-40B4-BE49-F238E27FC236}">
                  <a16:creationId xmlns:a16="http://schemas.microsoft.com/office/drawing/2014/main" id="{E0C3B548-5F37-42EF-843A-D6654C627D2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8856969" y="5584255"/>
              <a:ext cx="554856" cy="2834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2">
              <a:extLst>
                <a:ext uri="{FF2B5EF4-FFF2-40B4-BE49-F238E27FC236}">
                  <a16:creationId xmlns:a16="http://schemas.microsoft.com/office/drawing/2014/main" id="{D54F6116-5955-4E6C-B758-BD6FEA58834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8850139" y="4595499"/>
              <a:ext cx="657899" cy="469353"/>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26">
            <a:extLst>
              <a:ext uri="{FF2B5EF4-FFF2-40B4-BE49-F238E27FC236}">
                <a16:creationId xmlns:a16="http://schemas.microsoft.com/office/drawing/2014/main" id="{A645D0C7-00B9-499B-9B0C-C93EFC88A7A4}"/>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304467" y="1955193"/>
            <a:ext cx="1952183" cy="15095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a:extLst>
              <a:ext uri="{FF2B5EF4-FFF2-40B4-BE49-F238E27FC236}">
                <a16:creationId xmlns:a16="http://schemas.microsoft.com/office/drawing/2014/main" id="{E3C105B5-A067-47FE-812B-96969B336A2A}"/>
              </a:ext>
            </a:extLst>
          </p:cNvPr>
          <p:cNvPicPr>
            <a:picLocks noChangeAspect="1"/>
          </p:cNvPicPr>
          <p:nvPr/>
        </p:nvPicPr>
        <p:blipFill>
          <a:blip r:embed="rId14"/>
          <a:stretch>
            <a:fillRect/>
          </a:stretch>
        </p:blipFill>
        <p:spPr>
          <a:xfrm>
            <a:off x="3953259" y="1253946"/>
            <a:ext cx="910655" cy="910655"/>
          </a:xfrm>
          <a:prstGeom prst="rect">
            <a:avLst/>
          </a:prstGeom>
        </p:spPr>
      </p:pic>
      <p:pic>
        <p:nvPicPr>
          <p:cNvPr id="46" name="Picture 8">
            <a:extLst>
              <a:ext uri="{FF2B5EF4-FFF2-40B4-BE49-F238E27FC236}">
                <a16:creationId xmlns:a16="http://schemas.microsoft.com/office/drawing/2014/main" id="{CE0806C0-A91B-4D3A-B881-B28391F49663}"/>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p:blipFill>
        <p:spPr bwMode="auto">
          <a:xfrm>
            <a:off x="2623817" y="1816517"/>
            <a:ext cx="2055539" cy="205553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upp 46">
            <a:extLst>
              <a:ext uri="{FF2B5EF4-FFF2-40B4-BE49-F238E27FC236}">
                <a16:creationId xmlns:a16="http://schemas.microsoft.com/office/drawing/2014/main" id="{74F18820-61E0-47C8-A910-D5EC6D473CCD}"/>
              </a:ext>
            </a:extLst>
          </p:cNvPr>
          <p:cNvGrpSpPr/>
          <p:nvPr/>
        </p:nvGrpSpPr>
        <p:grpSpPr>
          <a:xfrm>
            <a:off x="4234681" y="3833555"/>
            <a:ext cx="663133" cy="1452796"/>
            <a:chOff x="4482953" y="4512797"/>
            <a:chExt cx="663133" cy="1452796"/>
          </a:xfrm>
        </p:grpSpPr>
        <p:pic>
          <p:nvPicPr>
            <p:cNvPr id="48" name="Picture 22">
              <a:extLst>
                <a:ext uri="{FF2B5EF4-FFF2-40B4-BE49-F238E27FC236}">
                  <a16:creationId xmlns:a16="http://schemas.microsoft.com/office/drawing/2014/main" id="{2E0FFCCE-8A28-4772-B468-81024ACBC38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p:blipFill>
          <p:spPr bwMode="auto">
            <a:xfrm>
              <a:off x="4482953" y="4512797"/>
              <a:ext cx="248571" cy="49714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7">
              <a:extLst>
                <a:ext uri="{FF2B5EF4-FFF2-40B4-BE49-F238E27FC236}">
                  <a16:creationId xmlns:a16="http://schemas.microsoft.com/office/drawing/2014/main" id="{05B4BB10-1494-4621-B609-AD7D1C195F57}"/>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t="29675" b="29381"/>
            <a:stretch/>
          </p:blipFill>
          <p:spPr>
            <a:xfrm>
              <a:off x="4488107" y="5132323"/>
              <a:ext cx="626880" cy="256674"/>
            </a:xfrm>
            <a:prstGeom prst="rect">
              <a:avLst/>
            </a:prstGeom>
          </p:spPr>
        </p:pic>
        <p:pic>
          <p:nvPicPr>
            <p:cNvPr id="50" name="Picture 22">
              <a:extLst>
                <a:ext uri="{FF2B5EF4-FFF2-40B4-BE49-F238E27FC236}">
                  <a16:creationId xmlns:a16="http://schemas.microsoft.com/office/drawing/2014/main" id="{314B559E-BCD0-4B4F-86F4-247318A27B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4488187" y="5496240"/>
              <a:ext cx="657899" cy="469353"/>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2">
            <a:extLst>
              <a:ext uri="{FF2B5EF4-FFF2-40B4-BE49-F238E27FC236}">
                <a16:creationId xmlns:a16="http://schemas.microsoft.com/office/drawing/2014/main" id="{D3670F3A-7BF6-4727-86FC-6EA11CD5AD8C}"/>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2437931" y="4164496"/>
            <a:ext cx="2014665" cy="187768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Dometic MoBar 550 S">
            <a:extLst>
              <a:ext uri="{FF2B5EF4-FFF2-40B4-BE49-F238E27FC236}">
                <a16:creationId xmlns:a16="http://schemas.microsoft.com/office/drawing/2014/main" id="{31DA20CB-B5B8-4439-AE3B-623175E56592}"/>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28466" y="1953822"/>
            <a:ext cx="1660982" cy="166098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2">
            <a:extLst>
              <a:ext uri="{FF2B5EF4-FFF2-40B4-BE49-F238E27FC236}">
                <a16:creationId xmlns:a16="http://schemas.microsoft.com/office/drawing/2014/main" id="{44108687-0364-4E8C-B912-7944700DF7FD}"/>
              </a:ext>
            </a:extLst>
          </p:cNvPr>
          <p:cNvPicPr/>
          <p:nvPr/>
        </p:nvPicPr>
        <p:blipFill>
          <a:blip r:embed="rId19" cstate="print">
            <a:extLst>
              <a:ext uri="{28A0092B-C50C-407E-A947-70E740481C1C}">
                <a14:useLocalDpi xmlns:a14="http://schemas.microsoft.com/office/drawing/2010/main"/>
              </a:ext>
            </a:extLst>
          </a:blip>
          <a:srcRect/>
          <a:stretch>
            <a:fillRect/>
          </a:stretch>
        </p:blipFill>
        <p:spPr bwMode="auto">
          <a:xfrm>
            <a:off x="579377" y="1433659"/>
            <a:ext cx="1111603" cy="645134"/>
          </a:xfrm>
          <a:prstGeom prst="rect">
            <a:avLst/>
          </a:prstGeom>
          <a:noFill/>
          <a:ln>
            <a:noFill/>
          </a:ln>
        </p:spPr>
      </p:pic>
      <p:pic>
        <p:nvPicPr>
          <p:cNvPr id="54" name="Picture 20">
            <a:extLst>
              <a:ext uri="{FF2B5EF4-FFF2-40B4-BE49-F238E27FC236}">
                <a16:creationId xmlns:a16="http://schemas.microsoft.com/office/drawing/2014/main" id="{3B229580-C924-4618-9B28-3438982B284D}"/>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p:blipFill>
        <p:spPr bwMode="auto">
          <a:xfrm>
            <a:off x="7025983" y="4101952"/>
            <a:ext cx="2037268" cy="20372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9" descr="A picture containing table&#10;&#10;Description automatically generated">
            <a:extLst>
              <a:ext uri="{FF2B5EF4-FFF2-40B4-BE49-F238E27FC236}">
                <a16:creationId xmlns:a16="http://schemas.microsoft.com/office/drawing/2014/main" id="{A817550C-B2CB-4B42-BC57-564F9AE78498}"/>
              </a:ext>
            </a:extLst>
          </p:cNvPr>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8055814" y="1508190"/>
            <a:ext cx="626880" cy="408701"/>
          </a:xfrm>
          <a:prstGeom prst="rect">
            <a:avLst/>
          </a:prstGeom>
        </p:spPr>
      </p:pic>
      <p:pic>
        <p:nvPicPr>
          <p:cNvPr id="56" name="Picture 30">
            <a:extLst>
              <a:ext uri="{FF2B5EF4-FFF2-40B4-BE49-F238E27FC236}">
                <a16:creationId xmlns:a16="http://schemas.microsoft.com/office/drawing/2014/main" id="{D1A9AEF5-D27C-4B75-98F1-85DEDDEEE885}"/>
              </a:ext>
            </a:extLst>
          </p:cNvPr>
          <p:cNvPicPr>
            <a:picLocks noChangeAspect="1"/>
          </p:cNvPicPr>
          <p:nvPr/>
        </p:nvPicPr>
        <p:blipFill>
          <a:blip r:embed="rId22"/>
          <a:stretch>
            <a:fillRect/>
          </a:stretch>
        </p:blipFill>
        <p:spPr>
          <a:xfrm>
            <a:off x="9643387" y="1789660"/>
            <a:ext cx="1227194" cy="1769991"/>
          </a:xfrm>
          <a:prstGeom prst="rect">
            <a:avLst/>
          </a:prstGeom>
        </p:spPr>
      </p:pic>
      <p:pic>
        <p:nvPicPr>
          <p:cNvPr id="57" name="Grafik 33">
            <a:extLst>
              <a:ext uri="{FF2B5EF4-FFF2-40B4-BE49-F238E27FC236}">
                <a16:creationId xmlns:a16="http://schemas.microsoft.com/office/drawing/2014/main" id="{C81181D9-4AC6-4611-9911-00B7A2B48A2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123663" y="1416574"/>
            <a:ext cx="504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upp 65">
            <a:extLst>
              <a:ext uri="{FF2B5EF4-FFF2-40B4-BE49-F238E27FC236}">
                <a16:creationId xmlns:a16="http://schemas.microsoft.com/office/drawing/2014/main" id="{F9C0B9E2-BC25-4DE4-8EB9-97085392D2A4}"/>
              </a:ext>
            </a:extLst>
          </p:cNvPr>
          <p:cNvGrpSpPr/>
          <p:nvPr/>
        </p:nvGrpSpPr>
        <p:grpSpPr>
          <a:xfrm>
            <a:off x="423624" y="3779014"/>
            <a:ext cx="11344752" cy="2134196"/>
            <a:chOff x="423376" y="5411672"/>
            <a:chExt cx="11344752" cy="538967"/>
          </a:xfrm>
        </p:grpSpPr>
        <p:cxnSp>
          <p:nvCxnSpPr>
            <p:cNvPr id="59" name="Rak 22">
              <a:extLst>
                <a:ext uri="{FF2B5EF4-FFF2-40B4-BE49-F238E27FC236}">
                  <a16:creationId xmlns:a16="http://schemas.microsoft.com/office/drawing/2014/main" id="{EBA38120-022D-4CC2-91AF-A47FDDEC204B}"/>
                </a:ext>
              </a:extLst>
            </p:cNvPr>
            <p:cNvCxnSpPr>
              <a:cxnSpLocks/>
            </p:cNvCxnSpPr>
            <p:nvPr/>
          </p:nvCxnSpPr>
          <p:spPr>
            <a:xfrm>
              <a:off x="269232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60" name="Rak 22">
              <a:extLst>
                <a:ext uri="{FF2B5EF4-FFF2-40B4-BE49-F238E27FC236}">
                  <a16:creationId xmlns:a16="http://schemas.microsoft.com/office/drawing/2014/main" id="{196F47F4-56C3-4C12-A781-E298F53CFBC9}"/>
                </a:ext>
              </a:extLst>
            </p:cNvPr>
            <p:cNvCxnSpPr>
              <a:cxnSpLocks/>
            </p:cNvCxnSpPr>
            <p:nvPr/>
          </p:nvCxnSpPr>
          <p:spPr>
            <a:xfrm>
              <a:off x="496127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61" name="Rak 22">
              <a:extLst>
                <a:ext uri="{FF2B5EF4-FFF2-40B4-BE49-F238E27FC236}">
                  <a16:creationId xmlns:a16="http://schemas.microsoft.com/office/drawing/2014/main" id="{12159DA3-1C80-4415-82EF-363033253E1C}"/>
                </a:ext>
              </a:extLst>
            </p:cNvPr>
            <p:cNvCxnSpPr>
              <a:cxnSpLocks/>
            </p:cNvCxnSpPr>
            <p:nvPr/>
          </p:nvCxnSpPr>
          <p:spPr>
            <a:xfrm>
              <a:off x="42337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63" name="Rak 22">
              <a:extLst>
                <a:ext uri="{FF2B5EF4-FFF2-40B4-BE49-F238E27FC236}">
                  <a16:creationId xmlns:a16="http://schemas.microsoft.com/office/drawing/2014/main" id="{478D0EB5-4FB9-4AB5-B4BD-AE116966454B}"/>
                </a:ext>
              </a:extLst>
            </p:cNvPr>
            <p:cNvCxnSpPr>
              <a:cxnSpLocks/>
            </p:cNvCxnSpPr>
            <p:nvPr/>
          </p:nvCxnSpPr>
          <p:spPr>
            <a:xfrm>
              <a:off x="949917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64" name="Rak 22">
              <a:extLst>
                <a:ext uri="{FF2B5EF4-FFF2-40B4-BE49-F238E27FC236}">
                  <a16:creationId xmlns:a16="http://schemas.microsoft.com/office/drawing/2014/main" id="{AFD5A5AB-9A77-454C-93E7-4AAB6447898F}"/>
                </a:ext>
              </a:extLst>
            </p:cNvPr>
            <p:cNvCxnSpPr>
              <a:cxnSpLocks/>
            </p:cNvCxnSpPr>
            <p:nvPr/>
          </p:nvCxnSpPr>
          <p:spPr>
            <a:xfrm>
              <a:off x="11768128"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65" name="Rak 22">
              <a:extLst>
                <a:ext uri="{FF2B5EF4-FFF2-40B4-BE49-F238E27FC236}">
                  <a16:creationId xmlns:a16="http://schemas.microsoft.com/office/drawing/2014/main" id="{C9501F58-D821-4BDE-8586-92CEB7201AD7}"/>
                </a:ext>
              </a:extLst>
            </p:cNvPr>
            <p:cNvCxnSpPr>
              <a:cxnSpLocks/>
            </p:cNvCxnSpPr>
            <p:nvPr/>
          </p:nvCxnSpPr>
          <p:spPr>
            <a:xfrm>
              <a:off x="723022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grpSp>
      <p:grpSp>
        <p:nvGrpSpPr>
          <p:cNvPr id="69" name="Grupp 68">
            <a:extLst>
              <a:ext uri="{FF2B5EF4-FFF2-40B4-BE49-F238E27FC236}">
                <a16:creationId xmlns:a16="http://schemas.microsoft.com/office/drawing/2014/main" id="{6067E5CA-5170-47FF-A96E-91953FCBE16E}"/>
              </a:ext>
            </a:extLst>
          </p:cNvPr>
          <p:cNvGrpSpPr/>
          <p:nvPr/>
        </p:nvGrpSpPr>
        <p:grpSpPr>
          <a:xfrm>
            <a:off x="423624" y="1396686"/>
            <a:ext cx="11344752" cy="2134196"/>
            <a:chOff x="423376" y="5411672"/>
            <a:chExt cx="11344752" cy="538967"/>
          </a:xfrm>
        </p:grpSpPr>
        <p:cxnSp>
          <p:nvCxnSpPr>
            <p:cNvPr id="70" name="Rak 22">
              <a:extLst>
                <a:ext uri="{FF2B5EF4-FFF2-40B4-BE49-F238E27FC236}">
                  <a16:creationId xmlns:a16="http://schemas.microsoft.com/office/drawing/2014/main" id="{E383D635-3A76-4028-AB5E-CEA1E93C9288}"/>
                </a:ext>
              </a:extLst>
            </p:cNvPr>
            <p:cNvCxnSpPr>
              <a:cxnSpLocks/>
            </p:cNvCxnSpPr>
            <p:nvPr/>
          </p:nvCxnSpPr>
          <p:spPr>
            <a:xfrm>
              <a:off x="269232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1" name="Rak 22">
              <a:extLst>
                <a:ext uri="{FF2B5EF4-FFF2-40B4-BE49-F238E27FC236}">
                  <a16:creationId xmlns:a16="http://schemas.microsoft.com/office/drawing/2014/main" id="{1C5A2336-6DE4-4101-9137-70D937231964}"/>
                </a:ext>
              </a:extLst>
            </p:cNvPr>
            <p:cNvCxnSpPr>
              <a:cxnSpLocks/>
            </p:cNvCxnSpPr>
            <p:nvPr/>
          </p:nvCxnSpPr>
          <p:spPr>
            <a:xfrm>
              <a:off x="496127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2" name="Rak 22">
              <a:extLst>
                <a:ext uri="{FF2B5EF4-FFF2-40B4-BE49-F238E27FC236}">
                  <a16:creationId xmlns:a16="http://schemas.microsoft.com/office/drawing/2014/main" id="{41EA0D2F-9547-4E72-A886-4FB3A9B96925}"/>
                </a:ext>
              </a:extLst>
            </p:cNvPr>
            <p:cNvCxnSpPr>
              <a:cxnSpLocks/>
            </p:cNvCxnSpPr>
            <p:nvPr/>
          </p:nvCxnSpPr>
          <p:spPr>
            <a:xfrm>
              <a:off x="42337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3" name="Rak 22">
              <a:extLst>
                <a:ext uri="{FF2B5EF4-FFF2-40B4-BE49-F238E27FC236}">
                  <a16:creationId xmlns:a16="http://schemas.microsoft.com/office/drawing/2014/main" id="{79585520-4483-43FE-9C58-88F29AC52868}"/>
                </a:ext>
              </a:extLst>
            </p:cNvPr>
            <p:cNvCxnSpPr>
              <a:cxnSpLocks/>
            </p:cNvCxnSpPr>
            <p:nvPr/>
          </p:nvCxnSpPr>
          <p:spPr>
            <a:xfrm>
              <a:off x="949917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4" name="Rak 22">
              <a:extLst>
                <a:ext uri="{FF2B5EF4-FFF2-40B4-BE49-F238E27FC236}">
                  <a16:creationId xmlns:a16="http://schemas.microsoft.com/office/drawing/2014/main" id="{573B33B9-8C5D-4BB7-A138-A262B0BB3391}"/>
                </a:ext>
              </a:extLst>
            </p:cNvPr>
            <p:cNvCxnSpPr>
              <a:cxnSpLocks/>
            </p:cNvCxnSpPr>
            <p:nvPr/>
          </p:nvCxnSpPr>
          <p:spPr>
            <a:xfrm>
              <a:off x="11768128"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5" name="Rak 22">
              <a:extLst>
                <a:ext uri="{FF2B5EF4-FFF2-40B4-BE49-F238E27FC236}">
                  <a16:creationId xmlns:a16="http://schemas.microsoft.com/office/drawing/2014/main" id="{1E9125ED-BCED-45EC-9F7E-1D19D617BF2D}"/>
                </a:ext>
              </a:extLst>
            </p:cNvPr>
            <p:cNvCxnSpPr>
              <a:cxnSpLocks/>
            </p:cNvCxnSpPr>
            <p:nvPr/>
          </p:nvCxnSpPr>
          <p:spPr>
            <a:xfrm>
              <a:off x="7230226" y="5411672"/>
              <a:ext cx="0" cy="538967"/>
            </a:xfrm>
            <a:prstGeom prst="line">
              <a:avLst/>
            </a:prstGeom>
            <a:noFill/>
            <a:ln w="12700" cap="flat">
              <a:solidFill>
                <a:schemeClr val="bg1">
                  <a:lumMod val="75000"/>
                </a:schemeClr>
              </a:solidFill>
              <a:prstDash val="solid"/>
              <a:miter lim="800000"/>
            </a:ln>
            <a:effectLst/>
            <a:sp3d/>
          </p:spPr>
          <p:style>
            <a:lnRef idx="0">
              <a:scrgbClr r="0" g="0" b="0"/>
            </a:lnRef>
            <a:fillRef idx="0">
              <a:scrgbClr r="0" g="0" b="0"/>
            </a:fillRef>
            <a:effectRef idx="0">
              <a:scrgbClr r="0" g="0" b="0"/>
            </a:effectRef>
            <a:fontRef idx="none"/>
          </p:style>
        </p:cxnSp>
      </p:grpSp>
      <p:cxnSp>
        <p:nvCxnSpPr>
          <p:cNvPr id="83" name="Rak 22">
            <a:extLst>
              <a:ext uri="{FF2B5EF4-FFF2-40B4-BE49-F238E27FC236}">
                <a16:creationId xmlns:a16="http://schemas.microsoft.com/office/drawing/2014/main" id="{444A6F8C-E64A-458C-9A4E-7BDB79A8F616}"/>
              </a:ext>
            </a:extLst>
          </p:cNvPr>
          <p:cNvCxnSpPr>
            <a:cxnSpLocks/>
          </p:cNvCxnSpPr>
          <p:nvPr/>
        </p:nvCxnSpPr>
        <p:spPr>
          <a:xfrm flipH="1">
            <a:off x="399355" y="3654948"/>
            <a:ext cx="11384660" cy="1"/>
          </a:xfrm>
          <a:prstGeom prst="line">
            <a:avLst/>
          </a:prstGeom>
          <a:noFill/>
          <a:ln w="12700" cap="flat">
            <a:solidFill>
              <a:schemeClr val="bg1">
                <a:lumMod val="95000"/>
              </a:schemeClr>
            </a:solidFill>
            <a:prstDash val="solid"/>
            <a:miter lim="800000"/>
          </a:ln>
          <a:effectLst/>
          <a:sp3d/>
        </p:spPr>
        <p:style>
          <a:lnRef idx="0">
            <a:scrgbClr r="0" g="0" b="0"/>
          </a:lnRef>
          <a:fillRef idx="0">
            <a:scrgbClr r="0" g="0" b="0"/>
          </a:fillRef>
          <a:effectRef idx="0">
            <a:scrgbClr r="0" g="0" b="0"/>
          </a:effectRef>
          <a:fontRef idx="none"/>
        </p:style>
      </p:cxnSp>
      <p:pic>
        <p:nvPicPr>
          <p:cNvPr id="58" name="image3.jpg">
            <a:extLst>
              <a:ext uri="{FF2B5EF4-FFF2-40B4-BE49-F238E27FC236}">
                <a16:creationId xmlns:a16="http://schemas.microsoft.com/office/drawing/2014/main" id="{12A78957-BDF3-413C-ACA4-31337662DF7D}"/>
              </a:ext>
            </a:extLst>
          </p:cNvPr>
          <p:cNvPicPr/>
          <p:nvPr/>
        </p:nvPicPr>
        <p:blipFill>
          <a:blip r:embed="rId24"/>
          <a:srcRect/>
          <a:stretch>
            <a:fillRect/>
          </a:stretch>
        </p:blipFill>
        <p:spPr>
          <a:xfrm>
            <a:off x="1687387" y="1470968"/>
            <a:ext cx="773899" cy="408572"/>
          </a:xfrm>
          <a:prstGeom prst="rect">
            <a:avLst/>
          </a:prstGeom>
          <a:ln/>
        </p:spPr>
      </p:pic>
      <p:pic>
        <p:nvPicPr>
          <p:cNvPr id="5" name="Picture 5" descr="A picture containing electronics, projector&#10;&#10;Description automatically generated">
            <a:extLst>
              <a:ext uri="{FF2B5EF4-FFF2-40B4-BE49-F238E27FC236}">
                <a16:creationId xmlns:a16="http://schemas.microsoft.com/office/drawing/2014/main" id="{B54EB74A-929E-499E-83D2-771FFBD32474}"/>
              </a:ext>
            </a:extLst>
          </p:cNvPr>
          <p:cNvPicPr>
            <a:picLocks noChangeAspect="1"/>
          </p:cNvPicPr>
          <p:nvPr/>
        </p:nvPicPr>
        <p:blipFill>
          <a:blip r:embed="rId25"/>
          <a:stretch>
            <a:fillRect/>
          </a:stretch>
        </p:blipFill>
        <p:spPr>
          <a:xfrm>
            <a:off x="9556376" y="3966882"/>
            <a:ext cx="1873624" cy="1846730"/>
          </a:xfrm>
          <a:prstGeom prst="rect">
            <a:avLst/>
          </a:prstGeom>
        </p:spPr>
      </p:pic>
      <p:pic>
        <p:nvPicPr>
          <p:cNvPr id="62" name="Grafik 33" descr="Graphical user interface&#10;&#10;Description automatically generated">
            <a:extLst>
              <a:ext uri="{FF2B5EF4-FFF2-40B4-BE49-F238E27FC236}">
                <a16:creationId xmlns:a16="http://schemas.microsoft.com/office/drawing/2014/main" id="{70393456-2DF3-4979-8418-83E149886A8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267098" y="4473538"/>
            <a:ext cx="504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B8EDC12-1843-436A-A08F-309BB9727D78}"/>
              </a:ext>
            </a:extLst>
          </p:cNvPr>
          <p:cNvPicPr>
            <a:picLocks noChangeAspect="1"/>
          </p:cNvPicPr>
          <p:nvPr/>
        </p:nvPicPr>
        <p:blipFill>
          <a:blip r:embed="rId26"/>
          <a:stretch>
            <a:fillRect/>
          </a:stretch>
        </p:blipFill>
        <p:spPr>
          <a:xfrm>
            <a:off x="2057714" y="2023288"/>
            <a:ext cx="468716" cy="469611"/>
          </a:xfrm>
          <a:prstGeom prst="rect">
            <a:avLst/>
          </a:prstGeom>
        </p:spPr>
      </p:pic>
    </p:spTree>
    <p:extLst>
      <p:ext uri="{BB962C8B-B14F-4D97-AF65-F5344CB8AC3E}">
        <p14:creationId xmlns:p14="http://schemas.microsoft.com/office/powerpoint/2010/main" val="110140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D1E69-FCC3-475F-8E48-4510D300C408}"/>
              </a:ext>
            </a:extLst>
          </p:cNvPr>
          <p:cNvSpPr>
            <a:spLocks noGrp="1"/>
          </p:cNvSpPr>
          <p:nvPr>
            <p:ph type="title"/>
          </p:nvPr>
        </p:nvSpPr>
        <p:spPr>
          <a:xfrm>
            <a:off x="1956000" y="2985802"/>
            <a:ext cx="8280000" cy="443198"/>
          </a:xfrm>
        </p:spPr>
        <p:txBody>
          <a:bodyPr/>
          <a:lstStyle/>
          <a:p>
            <a:r>
              <a:rPr lang="en-US" dirty="0"/>
              <a:t>Stefan Jung</a:t>
            </a:r>
          </a:p>
        </p:txBody>
      </p:sp>
      <p:sp>
        <p:nvSpPr>
          <p:cNvPr id="4" name="Text Placeholder 3">
            <a:extLst>
              <a:ext uri="{FF2B5EF4-FFF2-40B4-BE49-F238E27FC236}">
                <a16:creationId xmlns:a16="http://schemas.microsoft.com/office/drawing/2014/main" id="{4FBBE474-0B8B-491E-89CC-1621ADF277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060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smiling for the camera&#10;&#10;Description automatically generated with medium confidence">
            <a:extLst>
              <a:ext uri="{FF2B5EF4-FFF2-40B4-BE49-F238E27FC236}">
                <a16:creationId xmlns:a16="http://schemas.microsoft.com/office/drawing/2014/main" id="{FB9CADA7-FFF5-44D5-95C4-D5289525C9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869" b="2885"/>
          <a:stretch/>
        </p:blipFill>
        <p:spPr>
          <a:xfrm>
            <a:off x="407988" y="1412875"/>
            <a:ext cx="2451351" cy="2016125"/>
          </a:xfrm>
          <a:noFill/>
        </p:spPr>
      </p:pic>
      <p:sp>
        <p:nvSpPr>
          <p:cNvPr id="3" name="Title 2">
            <a:extLst>
              <a:ext uri="{FF2B5EF4-FFF2-40B4-BE49-F238E27FC236}">
                <a16:creationId xmlns:a16="http://schemas.microsoft.com/office/drawing/2014/main" id="{EC3D78F7-69FB-4B72-BB16-A952EE2E5465}"/>
              </a:ext>
            </a:extLst>
          </p:cNvPr>
          <p:cNvSpPr>
            <a:spLocks noGrp="1"/>
          </p:cNvSpPr>
          <p:nvPr>
            <p:ph type="title"/>
          </p:nvPr>
        </p:nvSpPr>
        <p:spPr>
          <a:xfrm>
            <a:off x="407988" y="415925"/>
            <a:ext cx="9828212" cy="387798"/>
          </a:xfrm>
        </p:spPr>
        <p:txBody>
          <a:bodyPr wrap="square" anchor="t">
            <a:normAutofit/>
          </a:bodyPr>
          <a:lstStyle/>
          <a:p>
            <a:r>
              <a:rPr lang="en-US" dirty="0"/>
              <a:t>Stefan Jung (Born Stefan Eike)</a:t>
            </a:r>
          </a:p>
        </p:txBody>
      </p:sp>
      <p:sp>
        <p:nvSpPr>
          <p:cNvPr id="12" name="Content Placeholder 3">
            <a:extLst>
              <a:ext uri="{FF2B5EF4-FFF2-40B4-BE49-F238E27FC236}">
                <a16:creationId xmlns:a16="http://schemas.microsoft.com/office/drawing/2014/main" id="{A8483538-9F4D-A64B-B21A-8A935187D49F}"/>
              </a:ext>
            </a:extLst>
          </p:cNvPr>
          <p:cNvSpPr>
            <a:spLocks noGrp="1"/>
          </p:cNvSpPr>
          <p:nvPr>
            <p:ph idx="10"/>
          </p:nvPr>
        </p:nvSpPr>
        <p:spPr>
          <a:xfrm>
            <a:off x="3148553" y="1412874"/>
            <a:ext cx="8635461" cy="4500563"/>
          </a:xfrm>
        </p:spPr>
        <p:txBody>
          <a:bodyPr>
            <a:normAutofit fontScale="85000" lnSpcReduction="20000"/>
          </a:bodyPr>
          <a:lstStyle/>
          <a:p>
            <a:pPr>
              <a:lnSpc>
                <a:spcPct val="120000"/>
              </a:lnSpc>
            </a:pPr>
            <a:r>
              <a:rPr lang="en-US" dirty="0"/>
              <a:t>Job</a:t>
            </a:r>
            <a:r>
              <a:rPr lang="en-US" b="0" dirty="0"/>
              <a:t>: Global Head of Technical Documentation at Dometic</a:t>
            </a:r>
          </a:p>
          <a:p>
            <a:pPr>
              <a:lnSpc>
                <a:spcPct val="120000"/>
              </a:lnSpc>
            </a:pPr>
            <a:r>
              <a:rPr lang="en-US" dirty="0"/>
              <a:t>Spare time</a:t>
            </a:r>
            <a:r>
              <a:rPr lang="en-US" b="0" dirty="0"/>
              <a:t>: Stefan Jung Consultancy (</a:t>
            </a:r>
            <a:r>
              <a:rPr lang="en-US" b="0" dirty="0">
                <a:hlinkClick r:id="rId3"/>
              </a:rPr>
              <a:t>stefan-jung.org</a:t>
            </a:r>
            <a:r>
              <a:rPr lang="en-US" b="0" dirty="0"/>
              <a:t>) – Dometic needs to approve projects</a:t>
            </a:r>
          </a:p>
          <a:p>
            <a:pPr>
              <a:lnSpc>
                <a:spcPct val="120000"/>
              </a:lnSpc>
            </a:pPr>
            <a:r>
              <a:rPr lang="en-US" dirty="0"/>
              <a:t>Location</a:t>
            </a:r>
            <a:r>
              <a:rPr lang="en-US" b="0" dirty="0"/>
              <a:t>: Germany/</a:t>
            </a:r>
            <a:r>
              <a:rPr lang="en-US" b="0" dirty="0" err="1"/>
              <a:t>Greven</a:t>
            </a:r>
            <a:r>
              <a:rPr lang="en-US" b="0" dirty="0"/>
              <a:t> (NRW)</a:t>
            </a:r>
          </a:p>
          <a:p>
            <a:pPr>
              <a:lnSpc>
                <a:spcPct val="120000"/>
              </a:lnSpc>
            </a:pPr>
            <a:r>
              <a:rPr lang="en-US" dirty="0"/>
              <a:t>Family</a:t>
            </a:r>
            <a:r>
              <a:rPr lang="en-US" b="0" dirty="0"/>
              <a:t>: Married, 2 kids</a:t>
            </a:r>
            <a:endParaRPr lang="en-US" dirty="0"/>
          </a:p>
          <a:p>
            <a:pPr>
              <a:lnSpc>
                <a:spcPct val="120000"/>
              </a:lnSpc>
            </a:pPr>
            <a:r>
              <a:rPr lang="en-US" dirty="0"/>
              <a:t>Education</a:t>
            </a:r>
            <a:r>
              <a:rPr lang="en-US" b="0" dirty="0"/>
              <a:t>: </a:t>
            </a:r>
          </a:p>
          <a:p>
            <a:pPr lvl="1">
              <a:lnSpc>
                <a:spcPct val="120000"/>
              </a:lnSpc>
            </a:pPr>
            <a:r>
              <a:rPr lang="en-US" b="0" dirty="0"/>
              <a:t>Technical Writer B.A. at HS Hanover (FH Hanover)</a:t>
            </a:r>
          </a:p>
          <a:p>
            <a:pPr lvl="1">
              <a:lnSpc>
                <a:spcPct val="120000"/>
              </a:lnSpc>
            </a:pPr>
            <a:r>
              <a:rPr lang="en-US" b="0" dirty="0"/>
              <a:t>Media Computer Scientist M.Sc. </a:t>
            </a:r>
            <a:r>
              <a:rPr lang="en-US" dirty="0"/>
              <a:t>at FH Lübeck (</a:t>
            </a:r>
            <a:r>
              <a:rPr lang="en-US" dirty="0" err="1"/>
              <a:t>oncampus</a:t>
            </a:r>
            <a:r>
              <a:rPr lang="en-US" dirty="0"/>
              <a:t>)</a:t>
            </a:r>
          </a:p>
          <a:p>
            <a:pPr>
              <a:lnSpc>
                <a:spcPct val="120000"/>
              </a:lnSpc>
            </a:pPr>
            <a:r>
              <a:rPr lang="en-US" dirty="0"/>
              <a:t>DITA Experience</a:t>
            </a:r>
          </a:p>
          <a:p>
            <a:pPr lvl="1">
              <a:lnSpc>
                <a:spcPct val="120000"/>
              </a:lnSpc>
            </a:pPr>
            <a:r>
              <a:rPr lang="en-US" b="0" dirty="0"/>
              <a:t>Owner of </a:t>
            </a:r>
            <a:r>
              <a:rPr lang="en-US" b="0" dirty="0" err="1">
                <a:hlinkClick r:id="rId4"/>
              </a:rPr>
              <a:t>Doctales</a:t>
            </a:r>
            <a:r>
              <a:rPr lang="en-US" b="0" dirty="0"/>
              <a:t> (Open Source DITA plugins)</a:t>
            </a:r>
          </a:p>
          <a:p>
            <a:pPr>
              <a:lnSpc>
                <a:spcPct val="120000"/>
              </a:lnSpc>
            </a:pPr>
            <a:r>
              <a:rPr lang="en-US" dirty="0"/>
              <a:t>Technologies</a:t>
            </a:r>
            <a:endParaRPr lang="en-US" b="0" dirty="0"/>
          </a:p>
          <a:p>
            <a:pPr lvl="1">
              <a:lnSpc>
                <a:spcPct val="120000"/>
              </a:lnSpc>
            </a:pPr>
            <a:r>
              <a:rPr lang="en-US" dirty="0"/>
              <a:t>XML, DITA</a:t>
            </a:r>
          </a:p>
          <a:p>
            <a:pPr lvl="1">
              <a:lnSpc>
                <a:spcPct val="120000"/>
              </a:lnSpc>
            </a:pPr>
            <a:r>
              <a:rPr lang="en-US" dirty="0"/>
              <a:t>DTD, Relax NG</a:t>
            </a:r>
          </a:p>
          <a:p>
            <a:pPr lvl="1">
              <a:lnSpc>
                <a:spcPct val="120000"/>
              </a:lnSpc>
            </a:pPr>
            <a:r>
              <a:rPr lang="en-US" dirty="0"/>
              <a:t>HTML, CSS, LESS</a:t>
            </a:r>
          </a:p>
          <a:p>
            <a:pPr lvl="1">
              <a:lnSpc>
                <a:spcPct val="120000"/>
              </a:lnSpc>
            </a:pPr>
            <a:r>
              <a:rPr lang="en-US" dirty="0"/>
              <a:t>XSLT, </a:t>
            </a:r>
            <a:r>
              <a:rPr lang="en-US" dirty="0" err="1"/>
              <a:t>Xpath</a:t>
            </a:r>
            <a:r>
              <a:rPr lang="en-US" dirty="0"/>
              <a:t>, Schematron</a:t>
            </a:r>
          </a:p>
          <a:p>
            <a:pPr lvl="1">
              <a:lnSpc>
                <a:spcPct val="120000"/>
              </a:lnSpc>
            </a:pPr>
            <a:r>
              <a:rPr lang="en-US" dirty="0"/>
              <a:t>Visual Basic</a:t>
            </a:r>
          </a:p>
          <a:p>
            <a:pPr lvl="1">
              <a:lnSpc>
                <a:spcPct val="120000"/>
              </a:lnSpc>
            </a:pPr>
            <a:endParaRPr lang="en-US" dirty="0"/>
          </a:p>
          <a:p>
            <a:pPr lvl="1">
              <a:lnSpc>
                <a:spcPct val="120000"/>
              </a:lnSpc>
            </a:pPr>
            <a:endParaRPr lang="en-US" dirty="0"/>
          </a:p>
          <a:p>
            <a:pPr lvl="1">
              <a:lnSpc>
                <a:spcPct val="120000"/>
              </a:lnSpc>
            </a:pPr>
            <a:endParaRPr lang="en-US" dirty="0"/>
          </a:p>
        </p:txBody>
      </p:sp>
    </p:spTree>
    <p:extLst>
      <p:ext uri="{BB962C8B-B14F-4D97-AF65-F5344CB8AC3E}">
        <p14:creationId xmlns:p14="http://schemas.microsoft.com/office/powerpoint/2010/main" val="1058123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SUWgUf7j6nipWyiexumGA"/>
</p:tagLst>
</file>

<file path=ppt/theme/theme1.xml><?xml version="1.0" encoding="utf-8"?>
<a:theme xmlns:a="http://schemas.openxmlformats.org/drawingml/2006/main" name="Dometic">
  <a:themeElements>
    <a:clrScheme name="Dometic Accent Colors">
      <a:dk1>
        <a:srgbClr val="0D0D0D"/>
      </a:dk1>
      <a:lt1>
        <a:srgbClr val="FFFFFF"/>
      </a:lt1>
      <a:dk2>
        <a:srgbClr val="6D706F"/>
      </a:dk2>
      <a:lt2>
        <a:srgbClr val="D7DADB"/>
      </a:lt2>
      <a:accent1>
        <a:srgbClr val="00A9E0"/>
      </a:accent1>
      <a:accent2>
        <a:srgbClr val="FFCB0D"/>
      </a:accent2>
      <a:accent3>
        <a:srgbClr val="FC5000"/>
      </a:accent3>
      <a:accent4>
        <a:srgbClr val="3FD9C2"/>
      </a:accent4>
      <a:accent5>
        <a:srgbClr val="00B140"/>
      </a:accent5>
      <a:accent6>
        <a:srgbClr val="ABE5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tx1"/>
          </a:solid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resentation4" id="{A48B4EEB-0324-E943-96D2-451407673932}" vid="{831322EF-C19B-104B-9E3A-65BD579727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AF6F7443362DC4FB320FF36FEA89D63" ma:contentTypeVersion="13" ma:contentTypeDescription="Skapa ett nytt dokument." ma:contentTypeScope="" ma:versionID="caec5f5a9c0ed4139a6035c3d260a367">
  <xsd:schema xmlns:xsd="http://www.w3.org/2001/XMLSchema" xmlns:xs="http://www.w3.org/2001/XMLSchema" xmlns:p="http://schemas.microsoft.com/office/2006/metadata/properties" xmlns:ns3="78ea72ff-98bc-4608-83b3-3e12544dff20" xmlns:ns4="1ae503fa-21bb-4e36-94f1-a1a0623a19e4" targetNamespace="http://schemas.microsoft.com/office/2006/metadata/properties" ma:root="true" ma:fieldsID="b85ed90f03c92dce84d4a2a8f0b2e83e" ns3:_="" ns4:_="">
    <xsd:import namespace="78ea72ff-98bc-4608-83b3-3e12544dff20"/>
    <xsd:import namespace="1ae503fa-21bb-4e36-94f1-a1a0623a19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a72ff-98bc-4608-83b3-3e12544df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e503fa-21bb-4e36-94f1-a1a0623a19e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42EE91-AFAD-493A-B5E4-BCA6651603F8}">
  <ds:schemaRefs>
    <ds:schemaRef ds:uri="http://schemas.microsoft.com/sharepoint/v3/contenttype/forms"/>
  </ds:schemaRefs>
</ds:datastoreItem>
</file>

<file path=customXml/itemProps2.xml><?xml version="1.0" encoding="utf-8"?>
<ds:datastoreItem xmlns:ds="http://schemas.openxmlformats.org/officeDocument/2006/customXml" ds:itemID="{3CDC75F3-FE61-4618-BD1C-ADDFE4FD3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a72ff-98bc-4608-83b3-3e12544dff20"/>
    <ds:schemaRef ds:uri="1ae503fa-21bb-4e36-94f1-a1a0623a1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88CBF7-800E-4ECA-9704-5A092234FBAB}">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ae503fa-21bb-4e36-94f1-a1a0623a19e4"/>
    <ds:schemaRef ds:uri="http://schemas.microsoft.com/office/2006/documentManagement/types"/>
    <ds:schemaRef ds:uri="78ea72ff-98bc-4608-83b3-3e12544dff2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02_RV_ EMEA</Template>
  <TotalTime>0</TotalTime>
  <Words>1228</Words>
  <Application>Microsoft Office PowerPoint</Application>
  <PresentationFormat>Widescreen</PresentationFormat>
  <Paragraphs>155</Paragraphs>
  <Slides>34</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Arial Black</vt:lpstr>
      <vt:lpstr>Calibri</vt:lpstr>
      <vt:lpstr>Consolas</vt:lpstr>
      <vt:lpstr>Wingdings</vt:lpstr>
      <vt:lpstr>Dometic</vt:lpstr>
      <vt:lpstr>think-cell Slide</vt:lpstr>
      <vt:lpstr>Technical Data</vt:lpstr>
      <vt:lpstr>goal</vt:lpstr>
      <vt:lpstr>goal</vt:lpstr>
      <vt:lpstr>Dometic</vt:lpstr>
      <vt:lpstr>Dometic today  Dec 31, 2021</vt:lpstr>
      <vt:lpstr>Technology leadership serving several vertical markets</vt:lpstr>
      <vt:lpstr>Dometic – PRODUCT LEADERSHIP and strong brand</vt:lpstr>
      <vt:lpstr>Stefan Jung</vt:lpstr>
      <vt:lpstr>Stefan Jung (Born Stefan Eike)</vt:lpstr>
      <vt:lpstr>The challange</vt:lpstr>
      <vt:lpstr>The challange</vt:lpstr>
      <vt:lpstr>PowerPoint Presentation</vt:lpstr>
      <vt:lpstr>New elements</vt:lpstr>
      <vt:lpstr>New elements</vt:lpstr>
      <vt:lpstr>Challanges</vt:lpstr>
      <vt:lpstr>challanges</vt:lpstr>
      <vt:lpstr>It’s not ucum</vt:lpstr>
      <vt:lpstr>UCUM</vt:lpstr>
      <vt:lpstr>examples</vt:lpstr>
      <vt:lpstr>&lt;tv&gt;</vt:lpstr>
      <vt:lpstr>&lt;tv-range&gt;</vt:lpstr>
      <vt:lpstr>Decimal separator</vt:lpstr>
      <vt:lpstr>Decimal Separator</vt:lpstr>
      <vt:lpstr>Decimal places</vt:lpstr>
      <vt:lpstr>Decimal places</vt:lpstr>
      <vt:lpstr>Localization of technical units</vt:lpstr>
      <vt:lpstr>Technical units</vt:lpstr>
      <vt:lpstr>WYSIWYG in Oxygen Author view</vt:lpstr>
      <vt:lpstr>WYSIWYG</vt:lpstr>
      <vt:lpstr>pim</vt:lpstr>
      <vt:lpstr>Product Information Management (PIM)</vt:lpstr>
      <vt:lpstr>PIM Integration</vt:lpstr>
      <vt:lpstr>Q&amp;A  Coffee brake/Linked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dometic template</dc:title>
  <dc:creator>Stefan Jung</dc:creator>
  <cp:lastModifiedBy>Stefan Jung</cp:lastModifiedBy>
  <cp:revision>2</cp:revision>
  <dcterms:created xsi:type="dcterms:W3CDTF">2022-10-21T10:08:56Z</dcterms:created>
  <dcterms:modified xsi:type="dcterms:W3CDTF">2022-11-09T21:57:31Z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0x0101003AF6F7443362DC4FB320FF36FEA89D63</vt:lpwstr>
  </property>
</Properties>
</file>